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4" r:id="rId6"/>
    <p:sldId id="278" r:id="rId7"/>
    <p:sldId id="280" r:id="rId8"/>
    <p:sldId id="261" r:id="rId9"/>
    <p:sldId id="277" r:id="rId10"/>
    <p:sldId id="268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51727E-E815-4CBA-87EC-595602D579B3}" v="30" dt="2025-01-14T00:21:09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10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00:21:13.732" v="486" actId="113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mod">
        <pc:chgData name="JHEYSON FABIAN VILLAVISAN BUITRAGO" userId="e5ced5c2-d787-455d-b115-4f08a699b8c8" providerId="ADAL" clId="{F051727E-E815-4CBA-87EC-595602D579B3}" dt="2025-01-03T23:58:35.352" v="263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F051727E-E815-4CBA-87EC-595602D579B3}" dt="2025-01-04T00:02:04.383" v="454" actId="1076"/>
          <ac:spMkLst>
            <pc:docMk/>
            <pc:sldMk cId="2965408220" sldId="280"/>
            <ac:spMk id="8" creationId="{5932E3F1-24A7-A01F-0773-6237BD556E80}"/>
          </ac:spMkLst>
        </pc:spChg>
        <pc:graphicFrameChg chg="mod modGraphic">
          <ac:chgData name="JHEYSON FABIAN VILLAVISAN BUITRAGO" userId="e5ced5c2-d787-455d-b115-4f08a699b8c8" providerId="ADAL" clId="{F051727E-E815-4CBA-87EC-595602D579B3}" dt="2025-01-14T00:20:48.181" v="475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  <pc:picChg chg="mod">
          <ac:chgData name="JHEYSON FABIAN VILLAVISAN BUITRAGO" userId="e5ced5c2-d787-455d-b115-4f08a699b8c8" providerId="ADAL" clId="{F051727E-E815-4CBA-87EC-595602D579B3}" dt="2025-01-04T00:02:11.213" v="455" actId="14100"/>
          <ac:picMkLst>
            <pc:docMk/>
            <pc:sldMk cId="2965408220" sldId="280"/>
            <ac:picMk id="4" creationId="{F6C827CA-8E86-44AB-5043-B6D399FFB89D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 err="1"/>
            <a:t>Eval</a:t>
          </a:r>
          <a:r>
            <a:rPr lang="es-CO" sz="3600" dirty="0"/>
            <a:t> Parcial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Examen final/Proyecto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 err="1"/>
            <a:t>Eval</a:t>
          </a:r>
          <a:r>
            <a:rPr lang="es-CO" sz="4000" dirty="0"/>
            <a:t> Parcial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 err="1"/>
            <a:t>Eval</a:t>
          </a:r>
          <a:r>
            <a:rPr lang="es-CO" sz="3600" kern="1200" dirty="0"/>
            <a:t> Parcial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 err="1"/>
            <a:t>Eval</a:t>
          </a:r>
          <a:r>
            <a:rPr lang="es-CO" sz="4000" kern="1200" dirty="0"/>
            <a:t> Parcial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Examen final/Proyecto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jpe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22.sv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Martes:      20:20 – 21:30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9611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93798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B4336C17-6123-3859-97BF-FC6F99A43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196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explicame la cinematica de la particula y dame un ejemplo numerico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CO" altLang="es-C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188" y="3068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¿Preguntas?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2227</TotalTime>
  <Words>380</Words>
  <Application>Microsoft Office PowerPoint</Application>
  <PresentationFormat>Carta (216 x 279 mm)</PresentationFormat>
  <Paragraphs>106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2025-01-14T00:21:17Z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