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6" r:id="rId17"/>
    <p:sldId id="268" r:id="rId1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029E9-D1FF-4A7F-9A4A-CB2FE0A4CDEC}" v="3" dt="2025-08-14T17:42:11.847"/>
    <p1510:client id="{68C317B1-829E-DD4C-9EA3-05CDAF04A670}" v="32" dt="2025-08-14T00:33:20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719"/>
  </p:normalViewPr>
  <p:slideViewPr>
    <p:cSldViewPr>
      <p:cViewPr varScale="1">
        <p:scale>
          <a:sx n="150" d="100"/>
          <a:sy n="150" d="100"/>
        </p:scale>
        <p:origin x="1992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-6" y="-18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0B7029E9-D1FF-4A7F-9A4A-CB2FE0A4CDEC}"/>
    <pc:docChg chg="undo custSel addSld delSld modSld sldOrd modSection">
      <pc:chgData name="JHEYSON FABIAN VILLAVISAN BUITRAGO" userId="e5ced5c2-d787-455d-b115-4f08a699b8c8" providerId="ADAL" clId="{0B7029E9-D1FF-4A7F-9A4A-CB2FE0A4CDEC}" dt="2025-08-14T17:44:57.626" v="90" actId="1076"/>
      <pc:docMkLst>
        <pc:docMk/>
      </pc:docMkLst>
      <pc:sldChg chg="modSp mod">
        <pc:chgData name="JHEYSON FABIAN VILLAVISAN BUITRAGO" userId="e5ced5c2-d787-455d-b115-4f08a699b8c8" providerId="ADAL" clId="{0B7029E9-D1FF-4A7F-9A4A-CB2FE0A4CDEC}" dt="2025-08-14T17:36:25.441" v="46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0B7029E9-D1FF-4A7F-9A4A-CB2FE0A4CDEC}" dt="2025-08-14T17:36:25.441" v="46" actId="20577"/>
          <ac:spMkLst>
            <pc:docMk/>
            <pc:sldMk cId="1955606898" sldId="277"/>
            <ac:spMk id="3" creationId="{4569C163-846C-44FB-C08D-4A807AA6FA93}"/>
          </ac:spMkLst>
        </pc:spChg>
      </pc:sldChg>
      <pc:sldChg chg="modSp mod">
        <pc:chgData name="JHEYSON FABIAN VILLAVISAN BUITRAGO" userId="e5ced5c2-d787-455d-b115-4f08a699b8c8" providerId="ADAL" clId="{0B7029E9-D1FF-4A7F-9A4A-CB2FE0A4CDEC}" dt="2025-08-14T17:39:04.116" v="50" actId="14100"/>
        <pc:sldMkLst>
          <pc:docMk/>
          <pc:sldMk cId="2816888928" sldId="285"/>
        </pc:sldMkLst>
        <pc:picChg chg="mod">
          <ac:chgData name="JHEYSON FABIAN VILLAVISAN BUITRAGO" userId="e5ced5c2-d787-455d-b115-4f08a699b8c8" providerId="ADAL" clId="{0B7029E9-D1FF-4A7F-9A4A-CB2FE0A4CDEC}" dt="2025-08-14T17:39:04.116" v="50" actId="14100"/>
          <ac:picMkLst>
            <pc:docMk/>
            <pc:sldMk cId="2816888928" sldId="285"/>
            <ac:picMk id="9" creationId="{9752BA54-11F7-7A93-6AF4-D7B1CEAA5AB3}"/>
          </ac:picMkLst>
        </pc:picChg>
      </pc:sldChg>
      <pc:sldChg chg="addSp delSp modSp add del mod ord">
        <pc:chgData name="JHEYSON FABIAN VILLAVISAN BUITRAGO" userId="e5ced5c2-d787-455d-b115-4f08a699b8c8" providerId="ADAL" clId="{0B7029E9-D1FF-4A7F-9A4A-CB2FE0A4CDEC}" dt="2025-08-14T17:44:57.626" v="90" actId="1076"/>
        <pc:sldMkLst>
          <pc:docMk/>
          <pc:sldMk cId="2818167906" sldId="286"/>
        </pc:sldMkLst>
        <pc:spChg chg="del">
          <ac:chgData name="JHEYSON FABIAN VILLAVISAN BUITRAGO" userId="e5ced5c2-d787-455d-b115-4f08a699b8c8" providerId="ADAL" clId="{0B7029E9-D1FF-4A7F-9A4A-CB2FE0A4CDEC}" dt="2025-08-14T17:44:55.099" v="89" actId="478"/>
          <ac:spMkLst>
            <pc:docMk/>
            <pc:sldMk cId="2818167906" sldId="286"/>
            <ac:spMk id="3" creationId="{97BB0274-EFB6-CF65-84C3-F03AC8B50481}"/>
          </ac:spMkLst>
        </pc:spChg>
        <pc:spChg chg="mod">
          <ac:chgData name="JHEYSON FABIAN VILLAVISAN BUITRAGO" userId="e5ced5c2-d787-455d-b115-4f08a699b8c8" providerId="ADAL" clId="{0B7029E9-D1FF-4A7F-9A4A-CB2FE0A4CDEC}" dt="2025-08-14T17:44:17.421" v="82" actId="20577"/>
          <ac:spMkLst>
            <pc:docMk/>
            <pc:sldMk cId="2818167906" sldId="286"/>
            <ac:spMk id="21506" creationId="{778955B4-5151-C648-B365-0F22E44930A1}"/>
          </ac:spMkLst>
        </pc:spChg>
        <pc:picChg chg="add mod">
          <ac:chgData name="JHEYSON FABIAN VILLAVISAN BUITRAGO" userId="e5ced5c2-d787-455d-b115-4f08a699b8c8" providerId="ADAL" clId="{0B7029E9-D1FF-4A7F-9A4A-CB2FE0A4CDEC}" dt="2025-08-14T17:44:57.626" v="90" actId="1076"/>
          <ac:picMkLst>
            <pc:docMk/>
            <pc:sldMk cId="2818167906" sldId="286"/>
            <ac:picMk id="6" creationId="{AC141072-4E7D-48B9-EEC1-6B04E0B17B3F}"/>
          </ac:picMkLst>
        </pc:picChg>
      </pc:sldChg>
      <pc:sldChg chg="modSp add mod">
        <pc:chgData name="JHEYSON FABIAN VILLAVISAN BUITRAGO" userId="e5ced5c2-d787-455d-b115-4f08a699b8c8" providerId="ADAL" clId="{0B7029E9-D1FF-4A7F-9A4A-CB2FE0A4CDEC}" dt="2025-08-14T17:44:11.418" v="78" actId="20577"/>
        <pc:sldMkLst>
          <pc:docMk/>
          <pc:sldMk cId="306516498" sldId="287"/>
        </pc:sldMkLst>
        <pc:spChg chg="mod">
          <ac:chgData name="JHEYSON FABIAN VILLAVISAN BUITRAGO" userId="e5ced5c2-d787-455d-b115-4f08a699b8c8" providerId="ADAL" clId="{0B7029E9-D1FF-4A7F-9A4A-CB2FE0A4CDEC}" dt="2025-08-14T17:41:29.388" v="56"/>
          <ac:spMkLst>
            <pc:docMk/>
            <pc:sldMk cId="306516498" sldId="287"/>
            <ac:spMk id="3" creationId="{3110EDF4-4A31-F9F0-9A37-5144B78373FD}"/>
          </ac:spMkLst>
        </pc:spChg>
        <pc:spChg chg="mod">
          <ac:chgData name="JHEYSON FABIAN VILLAVISAN BUITRAGO" userId="e5ced5c2-d787-455d-b115-4f08a699b8c8" providerId="ADAL" clId="{0B7029E9-D1FF-4A7F-9A4A-CB2FE0A4CDEC}" dt="2025-08-14T17:44:11.418" v="78" actId="20577"/>
          <ac:spMkLst>
            <pc:docMk/>
            <pc:sldMk cId="306516498" sldId="287"/>
            <ac:spMk id="21506" creationId="{CFD3906E-B387-D8EB-A171-9D20F25FEB86}"/>
          </ac:spMkLst>
        </pc:spChg>
      </pc:sldChg>
      <pc:sldChg chg="modSp add mod">
        <pc:chgData name="JHEYSON FABIAN VILLAVISAN BUITRAGO" userId="e5ced5c2-d787-455d-b115-4f08a699b8c8" providerId="ADAL" clId="{0B7029E9-D1FF-4A7F-9A4A-CB2FE0A4CDEC}" dt="2025-08-14T17:44:14.707" v="80" actId="20577"/>
        <pc:sldMkLst>
          <pc:docMk/>
          <pc:sldMk cId="1917744926" sldId="288"/>
        </pc:sldMkLst>
        <pc:spChg chg="mod">
          <ac:chgData name="JHEYSON FABIAN VILLAVISAN BUITRAGO" userId="e5ced5c2-d787-455d-b115-4f08a699b8c8" providerId="ADAL" clId="{0B7029E9-D1FF-4A7F-9A4A-CB2FE0A4CDEC}" dt="2025-08-14T17:42:35.188" v="74" actId="108"/>
          <ac:spMkLst>
            <pc:docMk/>
            <pc:sldMk cId="1917744926" sldId="288"/>
            <ac:spMk id="3" creationId="{A1252D09-29EC-0AE0-4F23-2D7E6C0DB6ED}"/>
          </ac:spMkLst>
        </pc:spChg>
        <pc:spChg chg="mod">
          <ac:chgData name="JHEYSON FABIAN VILLAVISAN BUITRAGO" userId="e5ced5c2-d787-455d-b115-4f08a699b8c8" providerId="ADAL" clId="{0B7029E9-D1FF-4A7F-9A4A-CB2FE0A4CDEC}" dt="2025-08-14T17:44:14.707" v="80" actId="20577"/>
          <ac:spMkLst>
            <pc:docMk/>
            <pc:sldMk cId="1917744926" sldId="288"/>
            <ac:spMk id="21506" creationId="{71B507CF-EEEA-B00B-C4D6-ABE48B9C2EF6}"/>
          </ac:spMkLst>
        </pc:spChg>
      </pc:sldChg>
    </pc:docChg>
  </pc:docChgLst>
  <pc:docChgLst>
    <pc:chgData name="JHEYSON FABIAN VILLAVISAN BUITRAGO" userId="e5ced5c2-d787-455d-b115-4f08a699b8c8" providerId="ADAL" clId="{26B0DAA1-1048-4778-812B-4C8001587C1C}"/>
    <pc:docChg chg="modSld">
      <pc:chgData name="JHEYSON FABIAN VILLAVISAN BUITRAGO" userId="e5ced5c2-d787-455d-b115-4f08a699b8c8" providerId="ADAL" clId="{26B0DAA1-1048-4778-812B-4C8001587C1C}" dt="2025-08-11T15:52:03.417" v="5" actId="1076"/>
      <pc:docMkLst>
        <pc:docMk/>
      </pc:docMkLst>
      <pc:sldChg chg="modSp mod">
        <pc:chgData name="JHEYSON FABIAN VILLAVISAN BUITRAGO" userId="e5ced5c2-d787-455d-b115-4f08a699b8c8" providerId="ADAL" clId="{26B0DAA1-1048-4778-812B-4C8001587C1C}" dt="2025-08-11T15:52:03.417" v="5" actId="1076"/>
        <pc:sldMkLst>
          <pc:docMk/>
          <pc:sldMk cId="0" sldId="268"/>
        </pc:sldMkLst>
        <pc:spChg chg="mod">
          <ac:chgData name="JHEYSON FABIAN VILLAVISAN BUITRAGO" userId="e5ced5c2-d787-455d-b115-4f08a699b8c8" providerId="ADAL" clId="{26B0DAA1-1048-4778-812B-4C8001587C1C}" dt="2025-08-11T15:52:03.417" v="5" actId="1076"/>
          <ac:spMkLst>
            <pc:docMk/>
            <pc:sldMk cId="0" sldId="268"/>
            <ac:spMk id="3" creationId="{008BB48C-FC05-3615-A776-2D1677A4E9F1}"/>
          </ac:spMkLst>
        </pc:spChg>
      </pc:sldChg>
    </pc:docChg>
  </pc:docChgLst>
  <pc:docChgLst>
    <pc:chgData name="JHEYSON FABIAN VILLAVISAN BUITRAGO" userId="e5ced5c2-d787-455d-b115-4f08a699b8c8" providerId="ADAL" clId="{68C317B1-829E-DD4C-9EA3-05CDAF04A670}"/>
    <pc:docChg chg="undo redo custSel addSld delSld modSld modMainMaster modSection">
      <pc:chgData name="JHEYSON FABIAN VILLAVISAN BUITRAGO" userId="e5ced5c2-d787-455d-b115-4f08a699b8c8" providerId="ADAL" clId="{68C317B1-829E-DD4C-9EA3-05CDAF04A670}" dt="2025-08-14T00:33:38.642" v="946" actId="20577"/>
      <pc:docMkLst>
        <pc:docMk/>
      </pc:docMkLst>
      <pc:sldChg chg="del">
        <pc:chgData name="JHEYSON FABIAN VILLAVISAN BUITRAGO" userId="e5ced5c2-d787-455d-b115-4f08a699b8c8" providerId="ADAL" clId="{68C317B1-829E-DD4C-9EA3-05CDAF04A670}" dt="2025-08-13T23:44:57.313" v="3" actId="2696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68C317B1-829E-DD4C-9EA3-05CDAF04A670}" dt="2025-08-14T00:23:55.454" v="768" actId="478"/>
        <pc:sldMkLst>
          <pc:docMk/>
          <pc:sldMk cId="0" sldId="268"/>
        </pc:sldMkLst>
        <pc:spChg chg="mod">
          <ac:chgData name="JHEYSON FABIAN VILLAVISAN BUITRAGO" userId="e5ced5c2-d787-455d-b115-4f08a699b8c8" providerId="ADAL" clId="{68C317B1-829E-DD4C-9EA3-05CDAF04A670}" dt="2025-08-14T00:10:22.119" v="435"/>
          <ac:spMkLst>
            <pc:docMk/>
            <pc:sldMk cId="0" sldId="268"/>
            <ac:spMk id="2" creationId="{E3039CD5-5EDF-B67E-43E0-6A692B67FA09}"/>
          </ac:spMkLst>
        </pc:spChg>
        <pc:spChg chg="add del mod">
          <ac:chgData name="JHEYSON FABIAN VILLAVISAN BUITRAGO" userId="e5ced5c2-d787-455d-b115-4f08a699b8c8" providerId="ADAL" clId="{68C317B1-829E-DD4C-9EA3-05CDAF04A670}" dt="2025-08-14T00:23:55.454" v="768" actId="478"/>
          <ac:spMkLst>
            <pc:docMk/>
            <pc:sldMk cId="0" sldId="268"/>
            <ac:spMk id="6" creationId="{35C6B465-2F53-30C5-AC91-7E5F4A92C7CD}"/>
          </ac:spMkLst>
        </pc:spChg>
        <pc:spChg chg="del">
          <ac:chgData name="JHEYSON FABIAN VILLAVISAN BUITRAGO" userId="e5ced5c2-d787-455d-b115-4f08a699b8c8" providerId="ADAL" clId="{68C317B1-829E-DD4C-9EA3-05CDAF04A670}" dt="2025-08-14T00:23:52.095" v="767" actId="478"/>
          <ac:spMkLst>
            <pc:docMk/>
            <pc:sldMk cId="0" sldId="268"/>
            <ac:spMk id="23554" creationId="{EA98F516-CD1D-4B94-8AAC-2D9EAEE9939C}"/>
          </ac:spMkLst>
        </pc:spChg>
      </pc:sldChg>
      <pc:sldChg chg="add del">
        <pc:chgData name="JHEYSON FABIAN VILLAVISAN BUITRAGO" userId="e5ced5c2-d787-455d-b115-4f08a699b8c8" providerId="ADAL" clId="{68C317B1-829E-DD4C-9EA3-05CDAF04A670}" dt="2025-08-13T23:45:26.256" v="8" actId="2890"/>
        <pc:sldMkLst>
          <pc:docMk/>
          <pc:sldMk cId="410420105" sldId="269"/>
        </pc:sldMkLst>
      </pc:sldChg>
      <pc:sldChg chg="del">
        <pc:chgData name="JHEYSON FABIAN VILLAVISAN BUITRAGO" userId="e5ced5c2-d787-455d-b115-4f08a699b8c8" providerId="ADAL" clId="{68C317B1-829E-DD4C-9EA3-05CDAF04A670}" dt="2025-08-13T23:44:55.369" v="0" actId="2696"/>
        <pc:sldMkLst>
          <pc:docMk/>
          <pc:sldMk cId="3709177429" sldId="274"/>
        </pc:sldMkLst>
      </pc:sldChg>
      <pc:sldChg chg="addSp delSp modSp add del mod">
        <pc:chgData name="JHEYSON FABIAN VILLAVISAN BUITRAGO" userId="e5ced5c2-d787-455d-b115-4f08a699b8c8" providerId="ADAL" clId="{68C317B1-829E-DD4C-9EA3-05CDAF04A670}" dt="2025-08-14T00:05:45.476" v="307" actId="20577"/>
        <pc:sldMkLst>
          <pc:docMk/>
          <pc:sldMk cId="1955606898" sldId="277"/>
        </pc:sldMkLst>
        <pc:spChg chg="add mod">
          <ac:chgData name="JHEYSON FABIAN VILLAVISAN BUITRAGO" userId="e5ced5c2-d787-455d-b115-4f08a699b8c8" providerId="ADAL" clId="{68C317B1-829E-DD4C-9EA3-05CDAF04A670}" dt="2025-08-14T00:05:45.476" v="307" actId="20577"/>
          <ac:spMkLst>
            <pc:docMk/>
            <pc:sldMk cId="1955606898" sldId="277"/>
            <ac:spMk id="3" creationId="{4569C163-846C-44FB-C08D-4A807AA6FA93}"/>
          </ac:spMkLst>
        </pc:spChg>
        <pc:spChg chg="mod">
          <ac:chgData name="JHEYSON FABIAN VILLAVISAN BUITRAGO" userId="e5ced5c2-d787-455d-b115-4f08a699b8c8" providerId="ADAL" clId="{68C317B1-829E-DD4C-9EA3-05CDAF04A670}" dt="2025-08-13T23:46:02.180" v="45" actId="20577"/>
          <ac:spMkLst>
            <pc:docMk/>
            <pc:sldMk cId="1955606898" sldId="277"/>
            <ac:spMk id="7" creationId="{EA396777-07E6-4D94-A666-A85CEA99D636}"/>
          </ac:spMkLst>
        </pc:spChg>
        <pc:spChg chg="del">
          <ac:chgData name="JHEYSON FABIAN VILLAVISAN BUITRAGO" userId="e5ced5c2-d787-455d-b115-4f08a699b8c8" providerId="ADAL" clId="{68C317B1-829E-DD4C-9EA3-05CDAF04A670}" dt="2025-08-13T23:52:55.039" v="138" actId="478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e5ced5c2-d787-455d-b115-4f08a699b8c8" providerId="ADAL" clId="{68C317B1-829E-DD4C-9EA3-05CDAF04A670}" dt="2025-08-13T23:46:09.153" v="47" actId="478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e5ced5c2-d787-455d-b115-4f08a699b8c8" providerId="ADAL" clId="{68C317B1-829E-DD4C-9EA3-05CDAF04A670}" dt="2025-08-13T23:45:29.839" v="11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e5ced5c2-d787-455d-b115-4f08a699b8c8" providerId="ADAL" clId="{68C317B1-829E-DD4C-9EA3-05CDAF04A670}" dt="2025-08-13T23:46:10.416" v="48" actId="478"/>
          <ac:picMkLst>
            <pc:docMk/>
            <pc:sldMk cId="1955606898" sldId="277"/>
            <ac:picMk id="6" creationId="{84C76756-A955-4A5B-BE78-4E62BB57DFBF}"/>
          </ac:picMkLst>
        </pc:picChg>
        <pc:picChg chg="del">
          <ac:chgData name="JHEYSON FABIAN VILLAVISAN BUITRAGO" userId="e5ced5c2-d787-455d-b115-4f08a699b8c8" providerId="ADAL" clId="{68C317B1-829E-DD4C-9EA3-05CDAF04A670}" dt="2025-08-13T23:46:12.997" v="49" actId="478"/>
          <ac:picMkLst>
            <pc:docMk/>
            <pc:sldMk cId="1955606898" sldId="277"/>
            <ac:picMk id="9" creationId="{17BD62F9-41DB-46A2-9BEB-4F875CC525E4}"/>
          </ac:picMkLst>
        </pc:picChg>
        <pc:picChg chg="del">
          <ac:chgData name="JHEYSON FABIAN VILLAVISAN BUITRAGO" userId="e5ced5c2-d787-455d-b115-4f08a699b8c8" providerId="ADAL" clId="{68C317B1-829E-DD4C-9EA3-05CDAF04A670}" dt="2025-08-13T23:46:08.118" v="46" actId="478"/>
          <ac:picMkLst>
            <pc:docMk/>
            <pc:sldMk cId="1955606898" sldId="277"/>
            <ac:picMk id="2056" creationId="{075C7F64-CBA7-4977-AB8B-1D5229822556}"/>
          </ac:picMkLst>
        </pc:picChg>
      </pc:sldChg>
      <pc:sldChg chg="del">
        <pc:chgData name="JHEYSON FABIAN VILLAVISAN BUITRAGO" userId="e5ced5c2-d787-455d-b115-4f08a699b8c8" providerId="ADAL" clId="{68C317B1-829E-DD4C-9EA3-05CDAF04A670}" dt="2025-08-13T23:44:56.622" v="1" actId="269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09:59.991" v="434" actId="20577"/>
        <pc:sldMkLst>
          <pc:docMk/>
          <pc:sldMk cId="1853276994" sldId="278"/>
        </pc:sldMkLst>
        <pc:spChg chg="del mod">
          <ac:chgData name="JHEYSON FABIAN VILLAVISAN BUITRAGO" userId="e5ced5c2-d787-455d-b115-4f08a699b8c8" providerId="ADAL" clId="{68C317B1-829E-DD4C-9EA3-05CDAF04A670}" dt="2025-08-13T23:53:45.156" v="256"/>
          <ac:spMkLst>
            <pc:docMk/>
            <pc:sldMk cId="1853276994" sldId="278"/>
            <ac:spMk id="3" creationId="{16398C62-75AA-59B1-5106-3DC7A3170DCF}"/>
          </ac:spMkLst>
        </pc:spChg>
        <pc:spChg chg="add mod">
          <ac:chgData name="JHEYSON FABIAN VILLAVISAN BUITRAGO" userId="e5ced5c2-d787-455d-b115-4f08a699b8c8" providerId="ADAL" clId="{68C317B1-829E-DD4C-9EA3-05CDAF04A670}" dt="2025-08-14T00:09:59.991" v="434" actId="20577"/>
          <ac:spMkLst>
            <pc:docMk/>
            <pc:sldMk cId="1853276994" sldId="278"/>
            <ac:spMk id="4" creationId="{69081661-FA44-7AAF-CD1F-E4BB664A5777}"/>
          </ac:spMkLst>
        </pc:spChg>
        <pc:spChg chg="add mod">
          <ac:chgData name="JHEYSON FABIAN VILLAVISAN BUITRAGO" userId="e5ced5c2-d787-455d-b115-4f08a699b8c8" providerId="ADAL" clId="{68C317B1-829E-DD4C-9EA3-05CDAF04A670}" dt="2025-08-14T00:09:04.894" v="417" actId="1076"/>
          <ac:spMkLst>
            <pc:docMk/>
            <pc:sldMk cId="1853276994" sldId="278"/>
            <ac:spMk id="5" creationId="{B6B6CEA2-16A0-B3AF-6BDC-97C2F067D94B}"/>
          </ac:spMkLst>
        </pc:spChg>
        <pc:spChg chg="del mod">
          <ac:chgData name="JHEYSON FABIAN VILLAVISAN BUITRAGO" userId="e5ced5c2-d787-455d-b115-4f08a699b8c8" providerId="ADAL" clId="{68C317B1-829E-DD4C-9EA3-05CDAF04A670}" dt="2025-08-13T23:52:44.336" v="137" actId="478"/>
          <ac:spMkLst>
            <pc:docMk/>
            <pc:sldMk cId="1853276994" sldId="278"/>
            <ac:spMk id="12" creationId="{365349DE-B787-FEE1-3C45-EC229C92DDDE}"/>
          </ac:spMkLst>
        </pc:spChg>
        <pc:spChg chg="mod">
          <ac:chgData name="JHEYSON FABIAN VILLAVISAN BUITRAGO" userId="e5ced5c2-d787-455d-b115-4f08a699b8c8" providerId="ADAL" clId="{68C317B1-829E-DD4C-9EA3-05CDAF04A670}" dt="2025-08-13T23:52:38.807" v="135" actId="20577"/>
          <ac:spMkLst>
            <pc:docMk/>
            <pc:sldMk cId="1853276994" sldId="278"/>
            <ac:spMk id="21506" creationId="{43432A50-51D9-5EDD-351F-A1A593F87BB7}"/>
          </ac:spMkLst>
        </pc:spChg>
      </pc:sldChg>
      <pc:sldChg chg="addSp delSp modSp add mod">
        <pc:chgData name="JHEYSON FABIAN VILLAVISAN BUITRAGO" userId="e5ced5c2-d787-455d-b115-4f08a699b8c8" providerId="ADAL" clId="{68C317B1-829E-DD4C-9EA3-05CDAF04A670}" dt="2025-08-14T00:14:47.741" v="494"/>
        <pc:sldMkLst>
          <pc:docMk/>
          <pc:sldMk cId="2255896375" sldId="279"/>
        </pc:sldMkLst>
        <pc:spChg chg="add mod">
          <ac:chgData name="JHEYSON FABIAN VILLAVISAN BUITRAGO" userId="e5ced5c2-d787-455d-b115-4f08a699b8c8" providerId="ADAL" clId="{68C317B1-829E-DD4C-9EA3-05CDAF04A670}" dt="2025-08-14T00:14:47.741" v="494"/>
          <ac:spMkLst>
            <pc:docMk/>
            <pc:sldMk cId="2255896375" sldId="279"/>
            <ac:spMk id="3" creationId="{36E6E6E8-2C7A-DAC3-5E0C-7EB419DC8569}"/>
          </ac:spMkLst>
        </pc:spChg>
        <pc:spChg chg="del mod">
          <ac:chgData name="JHEYSON FABIAN VILLAVISAN BUITRAGO" userId="e5ced5c2-d787-455d-b115-4f08a699b8c8" providerId="ADAL" clId="{68C317B1-829E-DD4C-9EA3-05CDAF04A670}" dt="2025-08-14T00:14:47.477" v="493" actId="478"/>
          <ac:spMkLst>
            <pc:docMk/>
            <pc:sldMk cId="2255896375" sldId="279"/>
            <ac:spMk id="4" creationId="{B50DD019-7327-3970-6D80-66DCF1D9BF94}"/>
          </ac:spMkLst>
        </pc:spChg>
        <pc:spChg chg="mod">
          <ac:chgData name="JHEYSON FABIAN VILLAVISAN BUITRAGO" userId="e5ced5c2-d787-455d-b115-4f08a699b8c8" providerId="ADAL" clId="{68C317B1-829E-DD4C-9EA3-05CDAF04A670}" dt="2025-08-14T00:11:31.282" v="468" actId="20577"/>
          <ac:spMkLst>
            <pc:docMk/>
            <pc:sldMk cId="2255896375" sldId="279"/>
            <ac:spMk id="21506" creationId="{33FD9CCF-4094-5D90-E4FB-E402BEC6B711}"/>
          </ac:spMkLst>
        </pc:spChg>
      </pc:sldChg>
      <pc:sldChg chg="addSp delSp modSp add mod">
        <pc:chgData name="JHEYSON FABIAN VILLAVISAN BUITRAGO" userId="e5ced5c2-d787-455d-b115-4f08a699b8c8" providerId="ADAL" clId="{68C317B1-829E-DD4C-9EA3-05CDAF04A670}" dt="2025-08-14T00:19:46.845" v="500" actId="313"/>
        <pc:sldMkLst>
          <pc:docMk/>
          <pc:sldMk cId="2695889995" sldId="280"/>
        </pc:sldMkLst>
        <pc:spChg chg="del">
          <ac:chgData name="JHEYSON FABIAN VILLAVISAN BUITRAGO" userId="e5ced5c2-d787-455d-b115-4f08a699b8c8" providerId="ADAL" clId="{68C317B1-829E-DD4C-9EA3-05CDAF04A670}" dt="2025-08-14T00:13:42.957" v="477" actId="478"/>
          <ac:spMkLst>
            <pc:docMk/>
            <pc:sldMk cId="2695889995" sldId="280"/>
            <ac:spMk id="4" creationId="{13F7CD30-DBDE-29B9-D97A-37854D24578E}"/>
          </ac:spMkLst>
        </pc:spChg>
        <pc:spChg chg="add mod">
          <ac:chgData name="JHEYSON FABIAN VILLAVISAN BUITRAGO" userId="e5ced5c2-d787-455d-b115-4f08a699b8c8" providerId="ADAL" clId="{68C317B1-829E-DD4C-9EA3-05CDAF04A670}" dt="2025-08-14T00:19:46.845" v="500" actId="313"/>
          <ac:spMkLst>
            <pc:docMk/>
            <pc:sldMk cId="2695889995" sldId="280"/>
            <ac:spMk id="6" creationId="{17F74A7D-E738-2EA5-583B-31AEA9CE7C09}"/>
          </ac:spMkLst>
        </pc:spChg>
        <pc:spChg chg="add mod">
          <ac:chgData name="JHEYSON FABIAN VILLAVISAN BUITRAGO" userId="e5ced5c2-d787-455d-b115-4f08a699b8c8" providerId="ADAL" clId="{68C317B1-829E-DD4C-9EA3-05CDAF04A670}" dt="2025-08-14T00:14:43.979" v="492" actId="1076"/>
          <ac:spMkLst>
            <pc:docMk/>
            <pc:sldMk cId="2695889995" sldId="280"/>
            <ac:spMk id="9" creationId="{78E89319-7879-177A-ACC3-6DEE603AC9D1}"/>
          </ac:spMkLst>
        </pc:spChg>
        <pc:spChg chg="mod">
          <ac:chgData name="JHEYSON FABIAN VILLAVISAN BUITRAGO" userId="e5ced5c2-d787-455d-b115-4f08a699b8c8" providerId="ADAL" clId="{68C317B1-829E-DD4C-9EA3-05CDAF04A670}" dt="2025-08-14T00:12:15.090" v="473" actId="20577"/>
          <ac:spMkLst>
            <pc:docMk/>
            <pc:sldMk cId="2695889995" sldId="280"/>
            <ac:spMk id="21506" creationId="{04A11261-319D-1F81-D1B7-62C068EB1CFC}"/>
          </ac:spMkLst>
        </pc:spChg>
      </pc:sldChg>
      <pc:sldChg chg="del">
        <pc:chgData name="JHEYSON FABIAN VILLAVISAN BUITRAGO" userId="e5ced5c2-d787-455d-b115-4f08a699b8c8" providerId="ADAL" clId="{68C317B1-829E-DD4C-9EA3-05CDAF04A670}" dt="2025-08-13T23:44:56.954" v="2" actId="2696"/>
        <pc:sldMkLst>
          <pc:docMk/>
          <pc:sldMk cId="2965408220" sldId="280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22:07.004" v="614" actId="1076"/>
        <pc:sldMkLst>
          <pc:docMk/>
          <pc:sldMk cId="3666705939" sldId="281"/>
        </pc:sldMkLst>
        <pc:spChg chg="add del">
          <ac:chgData name="JHEYSON FABIAN VILLAVISAN BUITRAGO" userId="e5ced5c2-d787-455d-b115-4f08a699b8c8" providerId="ADAL" clId="{68C317B1-829E-DD4C-9EA3-05CDAF04A670}" dt="2025-08-14T00:21:08.599" v="541" actId="478"/>
          <ac:spMkLst>
            <pc:docMk/>
            <pc:sldMk cId="3666705939" sldId="281"/>
            <ac:spMk id="6" creationId="{6416C43A-7651-6A10-FAFC-4960C967A851}"/>
          </ac:spMkLst>
        </pc:spChg>
        <pc:spChg chg="add del mod">
          <ac:chgData name="JHEYSON FABIAN VILLAVISAN BUITRAGO" userId="e5ced5c2-d787-455d-b115-4f08a699b8c8" providerId="ADAL" clId="{68C317B1-829E-DD4C-9EA3-05CDAF04A670}" dt="2025-08-14T00:22:07.004" v="614" actId="1076"/>
          <ac:spMkLst>
            <pc:docMk/>
            <pc:sldMk cId="3666705939" sldId="281"/>
            <ac:spMk id="9" creationId="{18C83B3D-6E0D-FBEE-081D-86ECE8C5CF46}"/>
          </ac:spMkLst>
        </pc:spChg>
        <pc:spChg chg="mod">
          <ac:chgData name="JHEYSON FABIAN VILLAVISAN BUITRAGO" userId="e5ced5c2-d787-455d-b115-4f08a699b8c8" providerId="ADAL" clId="{68C317B1-829E-DD4C-9EA3-05CDAF04A670}" dt="2025-08-14T00:20:03.232" v="503" actId="20577"/>
          <ac:spMkLst>
            <pc:docMk/>
            <pc:sldMk cId="3666705939" sldId="281"/>
            <ac:spMk id="21506" creationId="{02F93EF9-6F0D-5C72-6121-63A56F95F925}"/>
          </ac:spMkLst>
        </pc:spChg>
      </pc:sldChg>
      <pc:sldChg chg="addSp delSp modSp add mod">
        <pc:chgData name="JHEYSON FABIAN VILLAVISAN BUITRAGO" userId="e5ced5c2-d787-455d-b115-4f08a699b8c8" providerId="ADAL" clId="{68C317B1-829E-DD4C-9EA3-05CDAF04A670}" dt="2025-08-14T00:23:41.824" v="766" actId="20577"/>
        <pc:sldMkLst>
          <pc:docMk/>
          <pc:sldMk cId="2370459192" sldId="282"/>
        </pc:sldMkLst>
        <pc:spChg chg="add mod">
          <ac:chgData name="JHEYSON FABIAN VILLAVISAN BUITRAGO" userId="e5ced5c2-d787-455d-b115-4f08a699b8c8" providerId="ADAL" clId="{68C317B1-829E-DD4C-9EA3-05CDAF04A670}" dt="2025-08-14T00:22:13.706" v="617"/>
          <ac:spMkLst>
            <pc:docMk/>
            <pc:sldMk cId="2370459192" sldId="282"/>
            <ac:spMk id="3" creationId="{EDA21AE6-1B78-5447-4E6B-F9308E93E8FF}"/>
          </ac:spMkLst>
        </pc:spChg>
        <pc:spChg chg="add del mod">
          <ac:chgData name="JHEYSON FABIAN VILLAVISAN BUITRAGO" userId="e5ced5c2-d787-455d-b115-4f08a699b8c8" providerId="ADAL" clId="{68C317B1-829E-DD4C-9EA3-05CDAF04A670}" dt="2025-08-14T00:22:25.742" v="623" actId="478"/>
          <ac:spMkLst>
            <pc:docMk/>
            <pc:sldMk cId="2370459192" sldId="282"/>
            <ac:spMk id="4" creationId="{071FBD92-060E-D377-C0D9-854783919670}"/>
          </ac:spMkLst>
        </pc:spChg>
        <pc:spChg chg="del">
          <ac:chgData name="JHEYSON FABIAN VILLAVISAN BUITRAGO" userId="e5ced5c2-d787-455d-b115-4f08a699b8c8" providerId="ADAL" clId="{68C317B1-829E-DD4C-9EA3-05CDAF04A670}" dt="2025-08-14T00:22:11.853" v="615" actId="478"/>
          <ac:spMkLst>
            <pc:docMk/>
            <pc:sldMk cId="2370459192" sldId="282"/>
            <ac:spMk id="6" creationId="{6624995B-D522-727A-E3EC-F55DACF0BDCB}"/>
          </ac:spMkLst>
        </pc:spChg>
        <pc:spChg chg="add del">
          <ac:chgData name="JHEYSON FABIAN VILLAVISAN BUITRAGO" userId="e5ced5c2-d787-455d-b115-4f08a699b8c8" providerId="ADAL" clId="{68C317B1-829E-DD4C-9EA3-05CDAF04A670}" dt="2025-08-14T00:22:22.039" v="621" actId="21"/>
          <ac:spMkLst>
            <pc:docMk/>
            <pc:sldMk cId="2370459192" sldId="282"/>
            <ac:spMk id="9" creationId="{63F80602-37B9-ECCE-8F1D-1D1537EAD189}"/>
          </ac:spMkLst>
        </pc:spChg>
        <pc:spChg chg="add mod">
          <ac:chgData name="JHEYSON FABIAN VILLAVISAN BUITRAGO" userId="e5ced5c2-d787-455d-b115-4f08a699b8c8" providerId="ADAL" clId="{68C317B1-829E-DD4C-9EA3-05CDAF04A670}" dt="2025-08-14T00:22:29.921" v="624"/>
          <ac:spMkLst>
            <pc:docMk/>
            <pc:sldMk cId="2370459192" sldId="282"/>
            <ac:spMk id="10" creationId="{5F6343C5-0487-E288-AAFA-503907A40372}"/>
          </ac:spMkLst>
        </pc:spChg>
        <pc:spChg chg="add mod">
          <ac:chgData name="JHEYSON FABIAN VILLAVISAN BUITRAGO" userId="e5ced5c2-d787-455d-b115-4f08a699b8c8" providerId="ADAL" clId="{68C317B1-829E-DD4C-9EA3-05CDAF04A670}" dt="2025-08-14T00:23:37.170" v="765" actId="1076"/>
          <ac:spMkLst>
            <pc:docMk/>
            <pc:sldMk cId="2370459192" sldId="282"/>
            <ac:spMk id="11" creationId="{3A826BF7-A1BB-70E7-8364-79A9AB455E28}"/>
          </ac:spMkLst>
        </pc:spChg>
        <pc:spChg chg="mod">
          <ac:chgData name="JHEYSON FABIAN VILLAVISAN BUITRAGO" userId="e5ced5c2-d787-455d-b115-4f08a699b8c8" providerId="ADAL" clId="{68C317B1-829E-DD4C-9EA3-05CDAF04A670}" dt="2025-08-14T00:23:41.824" v="766" actId="20577"/>
          <ac:spMkLst>
            <pc:docMk/>
            <pc:sldMk cId="2370459192" sldId="282"/>
            <ac:spMk id="21506" creationId="{3F3A14BA-3BEB-658D-1D19-A792C42674FF}"/>
          </ac:spMkLst>
        </pc:spChg>
      </pc:sldChg>
      <pc:sldChg chg="delSp modSp add mod">
        <pc:chgData name="JHEYSON FABIAN VILLAVISAN BUITRAGO" userId="e5ced5c2-d787-455d-b115-4f08a699b8c8" providerId="ADAL" clId="{68C317B1-829E-DD4C-9EA3-05CDAF04A670}" dt="2025-08-14T00:26:26.896" v="858" actId="20577"/>
        <pc:sldMkLst>
          <pc:docMk/>
          <pc:sldMk cId="1870302269" sldId="283"/>
        </pc:sldMkLst>
        <pc:spChg chg="mod">
          <ac:chgData name="JHEYSON FABIAN VILLAVISAN BUITRAGO" userId="e5ced5c2-d787-455d-b115-4f08a699b8c8" providerId="ADAL" clId="{68C317B1-829E-DD4C-9EA3-05CDAF04A670}" dt="2025-08-14T00:25:31.151" v="841" actId="20577"/>
          <ac:spMkLst>
            <pc:docMk/>
            <pc:sldMk cId="1870302269" sldId="283"/>
            <ac:spMk id="10" creationId="{38F7DF76-BAC8-EE75-171A-BA22DEC2A1FE}"/>
          </ac:spMkLst>
        </pc:spChg>
        <pc:spChg chg="del">
          <ac:chgData name="JHEYSON FABIAN VILLAVISAN BUITRAGO" userId="e5ced5c2-d787-455d-b115-4f08a699b8c8" providerId="ADAL" clId="{68C317B1-829E-DD4C-9EA3-05CDAF04A670}" dt="2025-08-14T00:25:33.222" v="842" actId="478"/>
          <ac:spMkLst>
            <pc:docMk/>
            <pc:sldMk cId="1870302269" sldId="283"/>
            <ac:spMk id="11" creationId="{7A099C31-4C97-7CE0-50F8-FDFE59927C34}"/>
          </ac:spMkLst>
        </pc:spChg>
        <pc:spChg chg="mod">
          <ac:chgData name="JHEYSON FABIAN VILLAVISAN BUITRAGO" userId="e5ced5c2-d787-455d-b115-4f08a699b8c8" providerId="ADAL" clId="{68C317B1-829E-DD4C-9EA3-05CDAF04A670}" dt="2025-08-14T00:26:26.896" v="858" actId="20577"/>
          <ac:spMkLst>
            <pc:docMk/>
            <pc:sldMk cId="1870302269" sldId="283"/>
            <ac:spMk id="21506" creationId="{CBBAA7E3-75ED-BB38-71E3-4F3550E48D77}"/>
          </ac:spMkLst>
        </pc:spChg>
      </pc:sldChg>
      <pc:sldChg chg="addSp modSp add mod">
        <pc:chgData name="JHEYSON FABIAN VILLAVISAN BUITRAGO" userId="e5ced5c2-d787-455d-b115-4f08a699b8c8" providerId="ADAL" clId="{68C317B1-829E-DD4C-9EA3-05CDAF04A670}" dt="2025-08-14T00:26:33.455" v="860" actId="1076"/>
        <pc:sldMkLst>
          <pc:docMk/>
          <pc:sldMk cId="2945176575" sldId="284"/>
        </pc:sldMkLst>
        <pc:spChg chg="add mod">
          <ac:chgData name="JHEYSON FABIAN VILLAVISAN BUITRAGO" userId="e5ced5c2-d787-455d-b115-4f08a699b8c8" providerId="ADAL" clId="{68C317B1-829E-DD4C-9EA3-05CDAF04A670}" dt="2025-08-14T00:26:16.405" v="854" actId="1076"/>
          <ac:spMkLst>
            <pc:docMk/>
            <pc:sldMk cId="2945176575" sldId="284"/>
            <ac:spMk id="3" creationId="{B2D55002-6573-2C67-29A6-464397341384}"/>
          </ac:spMkLst>
        </pc:spChg>
        <pc:spChg chg="mod">
          <ac:chgData name="JHEYSON FABIAN VILLAVISAN BUITRAGO" userId="e5ced5c2-d787-455d-b115-4f08a699b8c8" providerId="ADAL" clId="{68C317B1-829E-DD4C-9EA3-05CDAF04A670}" dt="2025-08-14T00:26:33.455" v="860" actId="1076"/>
          <ac:spMkLst>
            <pc:docMk/>
            <pc:sldMk cId="2945176575" sldId="284"/>
            <ac:spMk id="7" creationId="{78100FD2-4F32-8813-DF5F-9D6632A847C9}"/>
          </ac:spMkLst>
        </pc:spChg>
        <pc:spChg chg="mod">
          <ac:chgData name="JHEYSON FABIAN VILLAVISAN BUITRAGO" userId="e5ced5c2-d787-455d-b115-4f08a699b8c8" providerId="ADAL" clId="{68C317B1-829E-DD4C-9EA3-05CDAF04A670}" dt="2025-08-14T00:26:32.673" v="859" actId="20577"/>
          <ac:spMkLst>
            <pc:docMk/>
            <pc:sldMk cId="2945176575" sldId="284"/>
            <ac:spMk id="21506" creationId="{CAFF9F12-AEBF-8A44-F792-95532FBA5C19}"/>
          </ac:spMkLst>
        </pc:spChg>
      </pc:sldChg>
      <pc:sldChg chg="addSp delSp modSp add mod">
        <pc:chgData name="JHEYSON FABIAN VILLAVISAN BUITRAGO" userId="e5ced5c2-d787-455d-b115-4f08a699b8c8" providerId="ADAL" clId="{68C317B1-829E-DD4C-9EA3-05CDAF04A670}" dt="2025-08-14T00:31:57.923" v="868"/>
        <pc:sldMkLst>
          <pc:docMk/>
          <pc:sldMk cId="2816888928" sldId="285"/>
        </pc:sldMkLst>
        <pc:spChg chg="del">
          <ac:chgData name="JHEYSON FABIAN VILLAVISAN BUITRAGO" userId="e5ced5c2-d787-455d-b115-4f08a699b8c8" providerId="ADAL" clId="{68C317B1-829E-DD4C-9EA3-05CDAF04A670}" dt="2025-08-14T00:31:01.897" v="864" actId="478"/>
          <ac:spMkLst>
            <pc:docMk/>
            <pc:sldMk cId="2816888928" sldId="285"/>
            <ac:spMk id="3" creationId="{284C32FB-94CE-398B-DB82-03BAB75B938A}"/>
          </ac:spMkLst>
        </pc:spChg>
        <pc:spChg chg="add del">
          <ac:chgData name="JHEYSON FABIAN VILLAVISAN BUITRAGO" userId="e5ced5c2-d787-455d-b115-4f08a699b8c8" providerId="ADAL" clId="{68C317B1-829E-DD4C-9EA3-05CDAF04A670}" dt="2025-08-14T00:30:53.285" v="863" actId="22"/>
          <ac:spMkLst>
            <pc:docMk/>
            <pc:sldMk cId="2816888928" sldId="285"/>
            <ac:spMk id="6" creationId="{3045F904-C12D-2DC6-9BD7-8B0F5008DB15}"/>
          </ac:spMkLst>
        </pc:spChg>
        <pc:spChg chg="del">
          <ac:chgData name="JHEYSON FABIAN VILLAVISAN BUITRAGO" userId="e5ced5c2-d787-455d-b115-4f08a699b8c8" providerId="ADAL" clId="{68C317B1-829E-DD4C-9EA3-05CDAF04A670}" dt="2025-08-14T00:31:03.283" v="865" actId="478"/>
          <ac:spMkLst>
            <pc:docMk/>
            <pc:sldMk cId="2816888928" sldId="285"/>
            <ac:spMk id="10" creationId="{189B67F8-61F9-2FDF-6DDC-3C5F86670402}"/>
          </ac:spMkLst>
        </pc:spChg>
        <pc:spChg chg="mod">
          <ac:chgData name="JHEYSON FABIAN VILLAVISAN BUITRAGO" userId="e5ced5c2-d787-455d-b115-4f08a699b8c8" providerId="ADAL" clId="{68C317B1-829E-DD4C-9EA3-05CDAF04A670}" dt="2025-08-14T00:31:14.644" v="867" actId="20577"/>
          <ac:spMkLst>
            <pc:docMk/>
            <pc:sldMk cId="2816888928" sldId="285"/>
            <ac:spMk id="21506" creationId="{FD2A5677-2D41-DAC2-6718-AACE456FFE9D}"/>
          </ac:spMkLst>
        </pc:spChg>
        <pc:picChg chg="add mod">
          <ac:chgData name="JHEYSON FABIAN VILLAVISAN BUITRAGO" userId="e5ced5c2-d787-455d-b115-4f08a699b8c8" providerId="ADAL" clId="{68C317B1-829E-DD4C-9EA3-05CDAF04A670}" dt="2025-08-14T00:31:57.923" v="868"/>
          <ac:picMkLst>
            <pc:docMk/>
            <pc:sldMk cId="2816888928" sldId="285"/>
            <ac:picMk id="9" creationId="{9752BA54-11F7-7A93-6AF4-D7B1CEAA5AB3}"/>
          </ac:picMkLst>
        </pc:picChg>
      </pc:sldChg>
      <pc:sldChg chg="addSp delSp modSp add mod">
        <pc:chgData name="JHEYSON FABIAN VILLAVISAN BUITRAGO" userId="e5ced5c2-d787-455d-b115-4f08a699b8c8" providerId="ADAL" clId="{68C317B1-829E-DD4C-9EA3-05CDAF04A670}" dt="2025-08-14T00:33:38.642" v="946" actId="20577"/>
        <pc:sldMkLst>
          <pc:docMk/>
          <pc:sldMk cId="2818167906" sldId="286"/>
        </pc:sldMkLst>
        <pc:spChg chg="add mod">
          <ac:chgData name="JHEYSON FABIAN VILLAVISAN BUITRAGO" userId="e5ced5c2-d787-455d-b115-4f08a699b8c8" providerId="ADAL" clId="{68C317B1-829E-DD4C-9EA3-05CDAF04A670}" dt="2025-08-14T00:33:38.642" v="946" actId="20577"/>
          <ac:spMkLst>
            <pc:docMk/>
            <pc:sldMk cId="2818167906" sldId="286"/>
            <ac:spMk id="3" creationId="{97BB0274-EFB6-CF65-84C3-F03AC8B50481}"/>
          </ac:spMkLst>
        </pc:spChg>
        <pc:spChg chg="mod">
          <ac:chgData name="JHEYSON FABIAN VILLAVISAN BUITRAGO" userId="e5ced5c2-d787-455d-b115-4f08a699b8c8" providerId="ADAL" clId="{68C317B1-829E-DD4C-9EA3-05CDAF04A670}" dt="2025-08-14T00:33:11.354" v="877" actId="20577"/>
          <ac:spMkLst>
            <pc:docMk/>
            <pc:sldMk cId="2818167906" sldId="286"/>
            <ac:spMk id="21506" creationId="{778955B4-5151-C648-B365-0F22E44930A1}"/>
          </ac:spMkLst>
        </pc:spChg>
        <pc:picChg chg="del">
          <ac:chgData name="JHEYSON FABIAN VILLAVISAN BUITRAGO" userId="e5ced5c2-d787-455d-b115-4f08a699b8c8" providerId="ADAL" clId="{68C317B1-829E-DD4C-9EA3-05CDAF04A670}" dt="2025-08-14T00:33:12.830" v="878" actId="478"/>
          <ac:picMkLst>
            <pc:docMk/>
            <pc:sldMk cId="2818167906" sldId="286"/>
            <ac:picMk id="9" creationId="{00281143-A30D-6A88-E846-E178A8D3BF9C}"/>
          </ac:picMkLst>
        </pc:picChg>
      </pc:sldChg>
      <pc:sldMasterChg chg="addSp modSldLayout">
        <pc:chgData name="JHEYSON FABIAN VILLAVISAN BUITRAGO" userId="e5ced5c2-d787-455d-b115-4f08a699b8c8" providerId="ADAL" clId="{68C317B1-829E-DD4C-9EA3-05CDAF04A670}" dt="2025-08-14T00:19:21.014" v="495"/>
        <pc:sldMasterMkLst>
          <pc:docMk/>
          <pc:sldMasterMk cId="3906960822" sldId="2147483790"/>
        </pc:sldMasterMkLst>
        <pc:spChg chg="add">
          <ac:chgData name="JHEYSON FABIAN VILLAVISAN BUITRAGO" userId="e5ced5c2-d787-455d-b115-4f08a699b8c8" providerId="ADAL" clId="{68C317B1-829E-DD4C-9EA3-05CDAF04A670}" dt="2025-08-14T00:19:21.014" v="495"/>
          <ac:spMkLst>
            <pc:docMk/>
            <pc:sldMasterMk cId="3906960822" sldId="2147483790"/>
            <ac:spMk id="7" creationId="{D6F1D3FC-435D-9548-B646-08553F8015CA}"/>
          </ac:spMkLst>
        </pc:spChg>
        <pc:sldLayoutChg chg="addSp">
          <pc:chgData name="JHEYSON FABIAN VILLAVISAN BUITRAGO" userId="e5ced5c2-d787-455d-b115-4f08a699b8c8" providerId="ADAL" clId="{68C317B1-829E-DD4C-9EA3-05CDAF04A670}" dt="2025-08-14T00:19:21.014" v="495"/>
          <pc:sldLayoutMkLst>
            <pc:docMk/>
            <pc:sldMasterMk cId="3906960822" sldId="2147483790"/>
            <pc:sldLayoutMk cId="2595281983" sldId="2147483791"/>
          </pc:sldLayoutMkLst>
          <pc:spChg chg="add">
            <ac:chgData name="JHEYSON FABIAN VILLAVISAN BUITRAGO" userId="e5ced5c2-d787-455d-b115-4f08a699b8c8" providerId="ADAL" clId="{68C317B1-829E-DD4C-9EA3-05CDAF04A670}" dt="2025-08-14T00:19:21.014" v="495"/>
            <ac:spMkLst>
              <pc:docMk/>
              <pc:sldMasterMk cId="3906960822" sldId="2147483790"/>
              <pc:sldLayoutMk cId="2595281983" sldId="2147483791"/>
              <ac:spMk id="7" creationId="{B18F4B1A-90EA-2DF4-AE99-5C23124FDD1F}"/>
            </ac:spMkLst>
          </pc:spChg>
        </pc:sldLayoutChg>
      </pc:sldMasterChg>
      <pc:sldMasterChg chg="addSp modSldLayout">
        <pc:chgData name="JHEYSON FABIAN VILLAVISAN BUITRAGO" userId="e5ced5c2-d787-455d-b115-4f08a699b8c8" providerId="ADAL" clId="{68C317B1-829E-DD4C-9EA3-05CDAF04A670}" dt="2025-08-14T00:19:21.739" v="496"/>
        <pc:sldMasterMkLst>
          <pc:docMk/>
          <pc:sldMasterMk cId="4019822396" sldId="2147483802"/>
        </pc:sldMasterMkLst>
        <pc:spChg chg="add">
          <ac:chgData name="JHEYSON FABIAN VILLAVISAN BUITRAGO" userId="e5ced5c2-d787-455d-b115-4f08a699b8c8" providerId="ADAL" clId="{68C317B1-829E-DD4C-9EA3-05CDAF04A670}" dt="2025-08-14T00:19:21.739" v="496"/>
          <ac:spMkLst>
            <pc:docMk/>
            <pc:sldMasterMk cId="4019822396" sldId="2147483802"/>
            <ac:spMk id="7" creationId="{C1F1BC0C-B4D4-A7E1-50EC-ACCFA0DCEE90}"/>
          </ac:spMkLst>
        </pc:spChg>
        <pc:sldLayoutChg chg="addSp">
          <pc:chgData name="JHEYSON FABIAN VILLAVISAN BUITRAGO" userId="e5ced5c2-d787-455d-b115-4f08a699b8c8" providerId="ADAL" clId="{68C317B1-829E-DD4C-9EA3-05CDAF04A670}" dt="2025-08-14T00:19:21.739" v="496"/>
          <pc:sldLayoutMkLst>
            <pc:docMk/>
            <pc:sldMasterMk cId="4019822396" sldId="2147483802"/>
            <pc:sldLayoutMk cId="1994401241" sldId="2147483803"/>
          </pc:sldLayoutMkLst>
          <pc:spChg chg="add">
            <ac:chgData name="JHEYSON FABIAN VILLAVISAN BUITRAGO" userId="e5ced5c2-d787-455d-b115-4f08a699b8c8" providerId="ADAL" clId="{68C317B1-829E-DD4C-9EA3-05CDAF04A670}" dt="2025-08-14T00:19:21.739" v="496"/>
            <ac:spMkLst>
              <pc:docMk/>
              <pc:sldMasterMk cId="4019822396" sldId="2147483802"/>
              <pc:sldLayoutMk cId="1994401241" sldId="2147483803"/>
              <ac:spMk id="7" creationId="{79B851DF-D56C-F4F6-1426-22F7C9FA86E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14/08/2025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14/08/2025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EBAB8-DD21-A156-FA6B-CC53E2677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FE4740AE-7C3B-AB69-6AC3-13D42E7025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2EE80BA4-3AA4-5B6C-E275-145BFF688C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91655BC8-B783-E2A7-A4C3-EED1CDFC3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2057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73FFC-F4FC-9D41-2DA8-4B783818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E65B4ABD-3EDF-34C3-8B6A-7A0369CF4F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49B9D705-C6BC-4409-B3C6-3FA68BDBB5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9BACBAC9-9AE9-E5D8-CCDF-63F315D2BC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142955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524B-FC8C-77C9-68C5-6C6E8E887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5D54BFFB-2F6D-EBCF-299C-8627F5E29E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98DFBD19-C87B-B2A2-91A5-6FE35F46BF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54833A9C-4AD3-9671-A14B-6AA91B62F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18959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A418F-D09D-5E72-C371-DBE484875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EE0FC24B-B584-A4F0-1797-77747ED3C4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84F38EBC-BB77-4072-5104-E55A7D17C6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76B9B997-1E60-3588-1DC2-39DB97C6D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13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6359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14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33EE7-C741-3B5A-D9B6-B24DC27B7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BF5A97E7-D21C-1EEE-B3EC-E6ED58056B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205B0F9C-98FB-6EAC-5AA2-E1A1690934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5C168F11-9BE1-5E78-C72B-D98A0133D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2332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626BB-E774-3450-DE2C-317F7D5E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0F3BF257-5CCD-8B7C-317D-CE68B370B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141472FF-6F31-7B28-1FC2-CE879F4637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C5372EA3-83F0-D931-D3E1-64A29242DC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2166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E8FE0-7207-62DA-7E50-C862FE473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880DEEF7-6D0F-7C5B-F6ED-A28EFF3C82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BAEF1857-CEFC-EE28-B573-B6005807E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0665E373-508A-016A-1B68-5DB812109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2838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4B296-420B-729E-809D-5EB2B4BE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B55D55D8-042B-D4F0-999F-7A7483ED11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AF2A2B31-29CA-8232-CF9C-43DA671E46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3C0C6B20-18D7-1AE6-B5F5-10D0B7BC72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84095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9D36A-4A99-4CA6-F509-B438112F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B895C63E-DD6D-CC14-023E-38737D4E38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A436659E-09E3-DD89-2B47-512C4F44AB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D44F2C95-742C-4C50-48CB-BC10F3089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0249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13CE2-403C-58E7-BA3D-E201E91FD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94373817-2E60-361B-16C5-AC7CB8BA60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61012FB7-07F9-7573-C4CE-2C01CD590D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E4DCB462-4547-ED92-7A42-E49EFCB53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9018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B5749-4A2B-6DE7-D38D-176EB1924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35BAF2CD-3DF0-5F64-2262-8D0FA2CDA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6B9A8B54-71F4-28C3-F8E1-9269E0906F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376B0FD2-FA08-4646-FE30-A2DFC8D77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08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Sistemas_De_Contro_Indust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 err="1">
                <a:solidFill>
                  <a:srgbClr val="898989"/>
                </a:solidFill>
              </a:rPr>
              <a:t>Ing</a:t>
            </a:r>
            <a:r>
              <a:rPr lang="es-CO" altLang="es-CO" sz="2800" dirty="0">
                <a:solidFill>
                  <a:srgbClr val="898989"/>
                </a:solidFill>
              </a:rPr>
              <a:t> </a:t>
            </a:r>
            <a:r>
              <a:rPr lang="es-CO" altLang="es-CO" sz="2800" dirty="0" err="1">
                <a:solidFill>
                  <a:srgbClr val="898989"/>
                </a:solidFill>
              </a:rPr>
              <a:t>Jheyson</a:t>
            </a:r>
            <a:r>
              <a:rPr lang="es-CO" altLang="es-CO" sz="2800" dirty="0">
                <a:solidFill>
                  <a:srgbClr val="898989"/>
                </a:solidFill>
              </a:rPr>
              <a:t> F. Villavisan B </a:t>
            </a:r>
            <a:r>
              <a:rPr lang="es-CO" altLang="es-CO" sz="2800" dirty="0" err="1">
                <a:solidFill>
                  <a:srgbClr val="898989"/>
                </a:solidFill>
              </a:rPr>
              <a:t>MSc</a:t>
            </a:r>
            <a:r>
              <a:rPr lang="es-CO" altLang="es-CO" sz="2800" dirty="0">
                <a:solidFill>
                  <a:srgbClr val="898989"/>
                </a:solidFill>
              </a:rPr>
              <a:t>.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0CC7B-BE73-FAE6-6CD0-8C95383D4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FD2A5677-2D41-DAC2-6718-AACE456FF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10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EDD6E64-9CBF-714B-4FE4-2BD548DBE449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303F6CA4-B28B-97E2-1C20-FD1E735B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3EEC835F-BF7C-9FD1-DF17-04DA88E99C2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7A32B8-D4B8-5516-1241-D85C511E56DF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752BA54-11F7-7A93-6AF4-D7B1CEAA5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0769"/>
            <a:ext cx="9108504" cy="41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8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5E713-4C1B-DA82-AA6C-A42688260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CFD3906E-B387-D8EB-A171-9D20F25FE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CO" altLang="es-CO" sz="3600" dirty="0"/>
              <a:t>11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FDF515-E064-A67B-C4D2-D90227A7E7AC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D871A2E-6ED6-0069-5447-3D80C6B2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28E889B-B0C0-064E-2605-08793A1A65B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F0AF5E-A446-4F5A-D1C7-8EAF16A5E169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110EDF4-4A31-F9F0-9A37-5144B78373FD}"/>
              </a:ext>
            </a:extLst>
          </p:cNvPr>
          <p:cNvSpPr txBox="1"/>
          <p:nvPr/>
        </p:nvSpPr>
        <p:spPr>
          <a:xfrm>
            <a:off x="1619672" y="2338527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Describa las cuatro funciones principales que se atribuyen a los sistemas de control.</a:t>
            </a:r>
          </a:p>
        </p:txBody>
      </p:sp>
    </p:spTree>
    <p:extLst>
      <p:ext uri="{BB962C8B-B14F-4D97-AF65-F5344CB8AC3E}">
        <p14:creationId xmlns:p14="http://schemas.microsoft.com/office/powerpoint/2010/main" val="30651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A32B7-230C-1481-FF94-F571395C6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71B507CF-EEEA-B00B-C4D6-ABE48B9C2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CO" altLang="es-CO" sz="3600" dirty="0"/>
              <a:t>12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17ED5F9-2EFC-D6DE-9D3B-9F1D952E86F6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B24717AE-26EC-9D9E-F905-3F7B7C2BD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6342E7DD-448F-B56A-3C9A-967AA828E137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DD9FFC-F76E-CCEA-44F4-C587A1CD974E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252D09-29EC-0AE0-4F23-2D7E6C0DB6ED}"/>
              </a:ext>
            </a:extLst>
          </p:cNvPr>
          <p:cNvSpPr txBox="1"/>
          <p:nvPr/>
        </p:nvSpPr>
        <p:spPr>
          <a:xfrm>
            <a:off x="1619672" y="2338527"/>
            <a:ext cx="59046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Describa las cuatro funciones principales que se atribuyen a los sistemas de control.</a:t>
            </a:r>
          </a:p>
          <a:p>
            <a:endParaRPr lang="es-ES" dirty="0"/>
          </a:p>
          <a:p>
            <a:r>
              <a:rPr lang="en-US" i="1" dirty="0">
                <a:solidFill>
                  <a:srgbClr val="136739"/>
                </a:solidFill>
                <a:latin typeface="Helvetica" pitchFamily="2" charset="0"/>
              </a:rPr>
              <a:t>• Measure (obtain values from sensors and read as input to process or provide as output)</a:t>
            </a:r>
          </a:p>
          <a:p>
            <a:r>
              <a:rPr lang="en-US" i="1" dirty="0">
                <a:solidFill>
                  <a:srgbClr val="136739"/>
                </a:solidFill>
                <a:latin typeface="Helvetica" pitchFamily="2" charset="0"/>
              </a:rPr>
              <a:t>• Compare (evaluate measured value to process design value)</a:t>
            </a:r>
          </a:p>
          <a:p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• Compute (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calculate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current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error,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historic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error, and future error)</a:t>
            </a:r>
          </a:p>
          <a:p>
            <a:r>
              <a:rPr lang="en-US" i="1" dirty="0">
                <a:solidFill>
                  <a:srgbClr val="136739"/>
                </a:solidFill>
                <a:latin typeface="Helvetica" pitchFamily="2" charset="0"/>
              </a:rPr>
              <a:t>• Correct (operator initiated actions or automated process adjustments)</a:t>
            </a:r>
            <a:endParaRPr lang="es-ES" i="1" dirty="0">
              <a:solidFill>
                <a:srgbClr val="136739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2F66-3A98-C208-A11A-883F4979F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778955B4-5151-C648-B365-0F22E4493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CO" altLang="es-CO" sz="3600" dirty="0"/>
              <a:t>13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A2F5B79-3D2D-C18F-71BE-32C1F8BCF2A7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90D5E4AD-AAFE-0686-4E66-C3AE02B2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8C0917EF-9205-6F25-EBE5-5AA45C6A7067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BCA6C8-B88A-2FBA-4213-CE65777DC284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141072-4E7D-48B9-EEC1-6B04E0B1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6155"/>
            <a:ext cx="9144000" cy="21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1632204" y="4221088"/>
            <a:ext cx="618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https://github.com/F4bian1012/Sistemas_De_Contro_Industrial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69C163-846C-44FB-C08D-4A807AA6FA93}"/>
              </a:ext>
            </a:extLst>
          </p:cNvPr>
          <p:cNvSpPr txBox="1"/>
          <p:nvPr/>
        </p:nvSpPr>
        <p:spPr>
          <a:xfrm>
            <a:off x="1835696" y="2564904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Actividad inicial</a:t>
            </a:r>
          </a:p>
          <a:p>
            <a:endParaRPr lang="es-CO" dirty="0"/>
          </a:p>
          <a:p>
            <a:r>
              <a:rPr lang="es-CO" dirty="0"/>
              <a:t>Investigue acerca de la historia de la automatización (20 minutos)</a:t>
            </a:r>
          </a:p>
          <a:p>
            <a:endParaRPr lang="es-CO" dirty="0"/>
          </a:p>
          <a:p>
            <a:r>
              <a:rPr lang="es-CO" dirty="0"/>
              <a:t>Posteriormente…</a:t>
            </a:r>
          </a:p>
          <a:p>
            <a:endParaRPr lang="es-CO" dirty="0"/>
          </a:p>
          <a:p>
            <a:r>
              <a:rPr lang="es-CO" dirty="0"/>
              <a:t>Socialice con el grupo de clase sus “</a:t>
            </a:r>
            <a:r>
              <a:rPr lang="es-CO" dirty="0" err="1"/>
              <a:t>findings</a:t>
            </a:r>
            <a:r>
              <a:rPr lang="es-CO" dirty="0"/>
              <a:t>” o descubrimientos (que investigó, que indagó, la fuente de investigación).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03335-520D-6533-1205-2B79811D5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43432A50-51D9-5EDD-351F-A1A593F87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C72A7E7-E8EC-6853-4A21-8EE9A714218E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A561B980-D614-6E1B-FC12-7C957CC2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ED99C35-829E-8E2F-DC81-D36E3C9432EF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081661-FA44-7AAF-CD1F-E4BB664A5777}"/>
              </a:ext>
            </a:extLst>
          </p:cNvPr>
          <p:cNvSpPr txBox="1"/>
          <p:nvPr/>
        </p:nvSpPr>
        <p:spPr>
          <a:xfrm>
            <a:off x="1835696" y="256490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Realice la lectura de la siguiente publicación científica </a:t>
            </a:r>
          </a:p>
          <a:p>
            <a:r>
              <a:rPr lang="es-CO" dirty="0"/>
              <a:t>“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cybersecurity.pdf</a:t>
            </a:r>
            <a:r>
              <a:rPr lang="es-CO" dirty="0"/>
              <a:t>”  (hasta pg. 19)</a:t>
            </a: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B6CEA2-16A0-B3AF-6BDC-97C2F067D94B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327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F6625-53F8-FDD6-8EA3-CCF7207B8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33FD9CCF-4094-5D90-E4FB-E402BEC6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6992AB0-7F9B-3494-388C-2E6ABCCE8AA9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A820B1B4-EFF1-AF43-0AD7-076B2DB26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597B8778-4FFB-6C25-347E-9EAB21A3662D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349234-E7D6-08FD-B9FE-1EEA8305AB9C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6E6E6E8-2C7A-DAC3-5E0C-7EB419DC8569}"/>
              </a:ext>
            </a:extLst>
          </p:cNvPr>
          <p:cNvSpPr txBox="1"/>
          <p:nvPr/>
        </p:nvSpPr>
        <p:spPr>
          <a:xfrm>
            <a:off x="3131840" y="236330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¿Qué son los ICS o SCI?</a:t>
            </a:r>
          </a:p>
        </p:txBody>
      </p:sp>
    </p:spTree>
    <p:extLst>
      <p:ext uri="{BB962C8B-B14F-4D97-AF65-F5344CB8AC3E}">
        <p14:creationId xmlns:p14="http://schemas.microsoft.com/office/powerpoint/2010/main" val="225589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4169C-B811-4E98-AE57-86066FA00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04A11261-319D-1F81-D1B7-62C068EB1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2B3BDA-0708-A860-03D9-B5665790384B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CBEA342B-969B-5982-015C-E43830B8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996BA92-7D50-8B34-1894-EEDB20673684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B61101-F211-17DD-EFC6-FECFE7961AF6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F74A7D-E738-2EA5-583B-31AEA9CE7C09}"/>
              </a:ext>
            </a:extLst>
          </p:cNvPr>
          <p:cNvSpPr txBox="1"/>
          <p:nvPr/>
        </p:nvSpPr>
        <p:spPr>
          <a:xfrm>
            <a:off x="1043608" y="2996952"/>
            <a:ext cx="7128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“A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collection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of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personnel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, hardware, and software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that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can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affect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or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influence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the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safe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,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secure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, and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reliable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operation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of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an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 industrial </a:t>
            </a:r>
            <a:r>
              <a:rPr lang="es-CO" i="1" dirty="0" err="1">
                <a:solidFill>
                  <a:srgbClr val="136739"/>
                </a:solidFill>
                <a:effectLst/>
                <a:latin typeface="Helvetica" pitchFamily="2" charset="0"/>
              </a:rPr>
              <a:t>process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.”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E89319-7879-177A-ACC3-6DEE603AC9D1}"/>
              </a:ext>
            </a:extLst>
          </p:cNvPr>
          <p:cNvSpPr txBox="1"/>
          <p:nvPr/>
        </p:nvSpPr>
        <p:spPr>
          <a:xfrm>
            <a:off x="3131840" y="236330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¿Qué son los ICS o SCI?</a:t>
            </a:r>
          </a:p>
        </p:txBody>
      </p:sp>
    </p:spTree>
    <p:extLst>
      <p:ext uri="{BB962C8B-B14F-4D97-AF65-F5344CB8AC3E}">
        <p14:creationId xmlns:p14="http://schemas.microsoft.com/office/powerpoint/2010/main" val="269588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F3110-CEDF-A057-484A-AEDDF0556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02F93EF9-6F0D-5C72-6121-63A56F95F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4D2E1B0-EC46-7919-05A2-46FB4129380B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D0D9EE60-1A0C-E60C-481E-E85995BC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1E8AB51-E451-8720-3034-0E3487C58B8C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6D8560-F3C9-5C80-9F88-5C2A813EAD98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C83B3D-6E0D-FBEE-081D-86ECE8C5CF46}"/>
              </a:ext>
            </a:extLst>
          </p:cNvPr>
          <p:cNvSpPr txBox="1"/>
          <p:nvPr/>
        </p:nvSpPr>
        <p:spPr>
          <a:xfrm>
            <a:off x="1619672" y="2338527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¿Según el texto cuáles son los dos tipos de automatización?</a:t>
            </a:r>
          </a:p>
        </p:txBody>
      </p:sp>
    </p:spTree>
    <p:extLst>
      <p:ext uri="{BB962C8B-B14F-4D97-AF65-F5344CB8AC3E}">
        <p14:creationId xmlns:p14="http://schemas.microsoft.com/office/powerpoint/2010/main" val="366670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E2F1-9279-22AB-6C76-E5966E153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3F3A14BA-3BEB-658D-1D19-A792C4267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FF72EA1-2097-F605-6543-2CD528606EB1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0CE8DFB1-C483-341E-FA1D-2E4FC2A4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79542DC1-2872-3C02-150B-C2E38286257F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4A57F9-A53C-8895-0A48-663A1F91445A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6343C5-0487-E288-AAFA-503907A40372}"/>
              </a:ext>
            </a:extLst>
          </p:cNvPr>
          <p:cNvSpPr txBox="1"/>
          <p:nvPr/>
        </p:nvSpPr>
        <p:spPr>
          <a:xfrm>
            <a:off x="1619672" y="2338527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¿Según el texto cuáles son los dos tipos de automatización?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826BF7-A1BB-70E7-8364-79A9AB455E28}"/>
              </a:ext>
            </a:extLst>
          </p:cNvPr>
          <p:cNvSpPr txBox="1"/>
          <p:nvPr/>
        </p:nvSpPr>
        <p:spPr>
          <a:xfrm>
            <a:off x="1007604" y="3528075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“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There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are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two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commons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types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of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automation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.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One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is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called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Feedback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control and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the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other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is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</a:t>
            </a:r>
            <a:r>
              <a:rPr lang="es-CO" i="1" dirty="0" err="1">
                <a:solidFill>
                  <a:srgbClr val="136739"/>
                </a:solidFill>
                <a:latin typeface="Helvetica" pitchFamily="2" charset="0"/>
              </a:rPr>
              <a:t>sequence</a:t>
            </a:r>
            <a:r>
              <a:rPr lang="es-CO" i="1" dirty="0">
                <a:solidFill>
                  <a:srgbClr val="136739"/>
                </a:solidFill>
                <a:latin typeface="Helvetica" pitchFamily="2" charset="0"/>
              </a:rPr>
              <a:t> control.</a:t>
            </a:r>
            <a:r>
              <a:rPr lang="es-CO" i="1" dirty="0">
                <a:solidFill>
                  <a:srgbClr val="136739"/>
                </a:solidFill>
                <a:effectLst/>
                <a:latin typeface="Helvetica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4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222D4-E081-97B0-6FAF-0D11E04B2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CBBAA7E3-75ED-BB38-71E3-4F3550E4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2B34800-7D18-7FE9-8B00-8A0B110EA2C4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3CF4820D-EEFD-400F-D0AA-3AE001BF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8D234B5D-FEAE-6FEE-5390-3A0F7EA3262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7CBCC2-4A82-D15F-2CA9-3A91B026B686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F7DF76-BAC8-EE75-171A-BA22DEC2A1FE}"/>
              </a:ext>
            </a:extLst>
          </p:cNvPr>
          <p:cNvSpPr txBox="1"/>
          <p:nvPr/>
        </p:nvSpPr>
        <p:spPr>
          <a:xfrm>
            <a:off x="1619672" y="2338527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¿Qué diferencia hay entre un sistema de control clásico y uno moderno?</a:t>
            </a:r>
          </a:p>
        </p:txBody>
      </p:sp>
    </p:spTree>
    <p:extLst>
      <p:ext uri="{BB962C8B-B14F-4D97-AF65-F5344CB8AC3E}">
        <p14:creationId xmlns:p14="http://schemas.microsoft.com/office/powerpoint/2010/main" val="187030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4B949-C3C3-DC1C-F023-B5BF50AC7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CAFF9F12-AEBF-8A44-F792-95532FBA5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8100FD2-4F32-8813-DF5F-9D6632A847C9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Historia de la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A773385-A62F-EDA2-98C8-C585815F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64049A1B-F6B3-D649-3A36-8579C16BDBAE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DB18C9-60C2-6E65-9131-910FA0794EF1}"/>
              </a:ext>
            </a:extLst>
          </p:cNvPr>
          <p:cNvSpPr txBox="1"/>
          <p:nvPr/>
        </p:nvSpPr>
        <p:spPr>
          <a:xfrm>
            <a:off x="1259632" y="576380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GICSP, E. H., </a:t>
            </a:r>
            <a:r>
              <a:rPr lang="es-CO" dirty="0" err="1"/>
              <a:t>Assante</a:t>
            </a:r>
            <a:r>
              <a:rPr lang="es-CO" dirty="0"/>
              <a:t>, M., &amp; Conway, T. (2014).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abbreviated</a:t>
            </a:r>
            <a:r>
              <a:rPr lang="es-CO" dirty="0"/>
              <a:t> </a:t>
            </a:r>
            <a:r>
              <a:rPr lang="es-CO" dirty="0" err="1"/>
              <a:t>history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&amp; industrial </a:t>
            </a:r>
            <a:r>
              <a:rPr lang="es-CO" dirty="0" err="1"/>
              <a:t>controls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 and </a:t>
            </a:r>
            <a:r>
              <a:rPr lang="es-CO" dirty="0" err="1"/>
              <a:t>cybersecurity</a:t>
            </a:r>
            <a:r>
              <a:rPr lang="es-CO" dirty="0"/>
              <a:t>. </a:t>
            </a:r>
            <a:r>
              <a:rPr lang="es-CO" i="1" dirty="0"/>
              <a:t>SANS </a:t>
            </a:r>
            <a:r>
              <a:rPr lang="es-CO" i="1" dirty="0" err="1"/>
              <a:t>Institute</a:t>
            </a:r>
            <a:r>
              <a:rPr lang="es-CO" i="1" dirty="0"/>
              <a:t>, </a:t>
            </a:r>
            <a:r>
              <a:rPr lang="es-CO" i="1" dirty="0" err="1"/>
              <a:t>Tech</a:t>
            </a:r>
            <a:r>
              <a:rPr lang="es-CO" i="1" dirty="0"/>
              <a:t>. Rep.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101F59-9D9B-8CA5-077F-017EAE4F519A}"/>
              </a:ext>
            </a:extLst>
          </p:cNvPr>
          <p:cNvSpPr txBox="1"/>
          <p:nvPr/>
        </p:nvSpPr>
        <p:spPr>
          <a:xfrm>
            <a:off x="1619672" y="2338527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¿Qué diferencia hay entre un sistema de control clásico y uno moderno?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D55002-6573-2C67-29A6-464397341384}"/>
              </a:ext>
            </a:extLst>
          </p:cNvPr>
          <p:cNvSpPr txBox="1"/>
          <p:nvPr/>
        </p:nvSpPr>
        <p:spPr>
          <a:xfrm>
            <a:off x="3653898" y="3429000"/>
            <a:ext cx="183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(SISO) vs (MIMO) </a:t>
            </a:r>
          </a:p>
        </p:txBody>
      </p:sp>
    </p:spTree>
    <p:extLst>
      <p:ext uri="{BB962C8B-B14F-4D97-AF65-F5344CB8AC3E}">
        <p14:creationId xmlns:p14="http://schemas.microsoft.com/office/powerpoint/2010/main" val="2945176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669280c1-d17e-4d1d-bd7f-b4f14cc6bf1d"/>
    <ds:schemaRef ds:uri="http://purl.org/dc/dcmitype/"/>
    <ds:schemaRef ds:uri="http://schemas.openxmlformats.org/package/2006/metadata/core-properties"/>
    <ds:schemaRef ds:uri="bdc56f61-abc0-4f7e-bfec-a93ccd1ae88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2311</TotalTime>
  <Words>853</Words>
  <Application>Microsoft Office PowerPoint</Application>
  <PresentationFormat>Carta (216 x 279 mm)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Tema de Office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74</cp:revision>
  <dcterms:created xsi:type="dcterms:W3CDTF">2008-03-11T21:51:34Z</dcterms:created>
  <dcterms:modified xsi:type="dcterms:W3CDTF">2025-08-14T17:45:02Z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