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8" r:id="rId6"/>
    <p:sldId id="279" r:id="rId7"/>
    <p:sldId id="280" r:id="rId8"/>
    <p:sldId id="281" r:id="rId9"/>
    <p:sldId id="268" r:id="rId10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8"/>
            <p14:sldId id="279"/>
            <p14:sldId id="280"/>
            <p14:sldId id="281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D3D"/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9D8AFF-BD25-474A-8518-FDCD49D84ACA}" v="2" dt="2025-08-14T00:37:41.396"/>
    <p1510:client id="{68C317B1-829E-DD4C-9EA3-05CDAF04A670}" v="32" dt="2025-08-14T00:33:20.507"/>
    <p1510:client id="{6B93E32B-A7AD-49C7-8691-4536A67E6337}" v="2" dt="2025-08-14T18:04:43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718"/>
  </p:normalViewPr>
  <p:slideViewPr>
    <p:cSldViewPr>
      <p:cViewPr varScale="1">
        <p:scale>
          <a:sx n="150" d="100"/>
          <a:sy n="150" d="100"/>
        </p:scale>
        <p:origin x="199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26B0DAA1-1048-4778-812B-4C8001587C1C}"/>
    <pc:docChg chg="modSld">
      <pc:chgData name="JHEYSON FABIAN VILLAVISAN BUITRAGO" userId="e5ced5c2-d787-455d-b115-4f08a699b8c8" providerId="ADAL" clId="{26B0DAA1-1048-4778-812B-4C8001587C1C}" dt="2025-08-11T15:52:03.417" v="5" actId="1076"/>
      <pc:docMkLst>
        <pc:docMk/>
      </pc:docMkLst>
      <pc:sldChg chg="modSp mod">
        <pc:chgData name="JHEYSON FABIAN VILLAVISAN BUITRAGO" userId="e5ced5c2-d787-455d-b115-4f08a699b8c8" providerId="ADAL" clId="{26B0DAA1-1048-4778-812B-4C8001587C1C}" dt="2025-08-11T15:52:03.417" v="5" actId="1076"/>
        <pc:sldMkLst>
          <pc:docMk/>
          <pc:sldMk cId="0" sldId="268"/>
        </pc:sldMkLst>
        <pc:spChg chg="mod">
          <ac:chgData name="JHEYSON FABIAN VILLAVISAN BUITRAGO" userId="e5ced5c2-d787-455d-b115-4f08a699b8c8" providerId="ADAL" clId="{26B0DAA1-1048-4778-812B-4C8001587C1C}" dt="2025-08-11T15:52:03.417" v="5" actId="1076"/>
          <ac:spMkLst>
            <pc:docMk/>
            <pc:sldMk cId="0" sldId="268"/>
            <ac:spMk id="3" creationId="{008BB48C-FC05-3615-A776-2D1677A4E9F1}"/>
          </ac:spMkLst>
        </pc:spChg>
      </pc:sldChg>
    </pc:docChg>
  </pc:docChgLst>
  <pc:docChgLst>
    <pc:chgData name="JHEYSON FABIAN VILLAVISAN BUITRAGO" userId="e5ced5c2-d787-455d-b115-4f08a699b8c8" providerId="ADAL" clId="{6B93E32B-A7AD-49C7-8691-4536A67E6337}"/>
    <pc:docChg chg="undo custSel addSld delSld modSld modSection">
      <pc:chgData name="JHEYSON FABIAN VILLAVISAN BUITRAGO" userId="e5ced5c2-d787-455d-b115-4f08a699b8c8" providerId="ADAL" clId="{6B93E32B-A7AD-49C7-8691-4536A67E6337}" dt="2025-08-14T18:27:21.028" v="193" actId="27636"/>
      <pc:docMkLst>
        <pc:docMk/>
      </pc:docMkLst>
      <pc:sldChg chg="modSp add mod">
        <pc:chgData name="JHEYSON FABIAN VILLAVISAN BUITRAGO" userId="e5ced5c2-d787-455d-b115-4f08a699b8c8" providerId="ADAL" clId="{6B93E32B-A7AD-49C7-8691-4536A67E6337}" dt="2025-08-14T18:04:16.121" v="178" actId="20577"/>
        <pc:sldMkLst>
          <pc:docMk/>
          <pc:sldMk cId="2184273216" sldId="279"/>
        </pc:sldMkLst>
        <pc:spChg chg="mod">
          <ac:chgData name="JHEYSON FABIAN VILLAVISAN BUITRAGO" userId="e5ced5c2-d787-455d-b115-4f08a699b8c8" providerId="ADAL" clId="{6B93E32B-A7AD-49C7-8691-4536A67E6337}" dt="2025-08-14T18:04:16.121" v="178" actId="20577"/>
          <ac:spMkLst>
            <pc:docMk/>
            <pc:sldMk cId="2184273216" sldId="279"/>
            <ac:spMk id="4" creationId="{60174C53-3BC8-39C6-DB36-1431A3EA626A}"/>
          </ac:spMkLst>
        </pc:spChg>
        <pc:spChg chg="mod">
          <ac:chgData name="JHEYSON FABIAN VILLAVISAN BUITRAGO" userId="e5ced5c2-d787-455d-b115-4f08a699b8c8" providerId="ADAL" clId="{6B93E32B-A7AD-49C7-8691-4536A67E6337}" dt="2025-08-14T18:01:56.712" v="9" actId="20577"/>
          <ac:spMkLst>
            <pc:docMk/>
            <pc:sldMk cId="2184273216" sldId="279"/>
            <ac:spMk id="21506" creationId="{A985A8FE-4F36-6163-94BF-C8F667C55C9B}"/>
          </ac:spMkLst>
        </pc:spChg>
      </pc:sldChg>
      <pc:sldChg chg="del">
        <pc:chgData name="JHEYSON FABIAN VILLAVISAN BUITRAGO" userId="e5ced5c2-d787-455d-b115-4f08a699b8c8" providerId="ADAL" clId="{6B93E32B-A7AD-49C7-8691-4536A67E6337}" dt="2025-08-14T17:54:25.436" v="0" actId="47"/>
        <pc:sldMkLst>
          <pc:docMk/>
          <pc:sldMk cId="2255896375" sldId="279"/>
        </pc:sldMkLst>
      </pc:sldChg>
      <pc:sldChg chg="modSp add mod">
        <pc:chgData name="JHEYSON FABIAN VILLAVISAN BUITRAGO" userId="e5ced5c2-d787-455d-b115-4f08a699b8c8" providerId="ADAL" clId="{6B93E32B-A7AD-49C7-8691-4536A67E6337}" dt="2025-08-14T18:04:19.849" v="181" actId="20577"/>
        <pc:sldMkLst>
          <pc:docMk/>
          <pc:sldMk cId="1683093151" sldId="280"/>
        </pc:sldMkLst>
        <pc:spChg chg="mod">
          <ac:chgData name="JHEYSON FABIAN VILLAVISAN BUITRAGO" userId="e5ced5c2-d787-455d-b115-4f08a699b8c8" providerId="ADAL" clId="{6B93E32B-A7AD-49C7-8691-4536A67E6337}" dt="2025-08-14T18:04:19.849" v="181" actId="20577"/>
          <ac:spMkLst>
            <pc:docMk/>
            <pc:sldMk cId="1683093151" sldId="280"/>
            <ac:spMk id="21506" creationId="{99198E90-0730-AD85-6657-C9606B9C38A9}"/>
          </ac:spMkLst>
        </pc:spChg>
      </pc:sldChg>
      <pc:sldChg chg="del">
        <pc:chgData name="JHEYSON FABIAN VILLAVISAN BUITRAGO" userId="e5ced5c2-d787-455d-b115-4f08a699b8c8" providerId="ADAL" clId="{6B93E32B-A7AD-49C7-8691-4536A67E6337}" dt="2025-08-14T17:54:26.416" v="1" actId="47"/>
        <pc:sldMkLst>
          <pc:docMk/>
          <pc:sldMk cId="2695889995" sldId="280"/>
        </pc:sldMkLst>
      </pc:sldChg>
      <pc:sldChg chg="del">
        <pc:chgData name="JHEYSON FABIAN VILLAVISAN BUITRAGO" userId="e5ced5c2-d787-455d-b115-4f08a699b8c8" providerId="ADAL" clId="{6B93E32B-A7AD-49C7-8691-4536A67E6337}" dt="2025-08-14T17:54:27.286" v="2" actId="47"/>
        <pc:sldMkLst>
          <pc:docMk/>
          <pc:sldMk cId="3666705939" sldId="281"/>
        </pc:sldMkLst>
      </pc:sldChg>
      <pc:sldChg chg="modSp add mod">
        <pc:chgData name="JHEYSON FABIAN VILLAVISAN BUITRAGO" userId="e5ced5c2-d787-455d-b115-4f08a699b8c8" providerId="ADAL" clId="{6B93E32B-A7AD-49C7-8691-4536A67E6337}" dt="2025-08-14T18:27:21.028" v="193" actId="27636"/>
        <pc:sldMkLst>
          <pc:docMk/>
          <pc:sldMk cId="4031868406" sldId="281"/>
        </pc:sldMkLst>
        <pc:spChg chg="mod">
          <ac:chgData name="JHEYSON FABIAN VILLAVISAN BUITRAGO" userId="e5ced5c2-d787-455d-b115-4f08a699b8c8" providerId="ADAL" clId="{6B93E32B-A7AD-49C7-8691-4536A67E6337}" dt="2025-08-14T18:04:52.096" v="188" actId="20577"/>
          <ac:spMkLst>
            <pc:docMk/>
            <pc:sldMk cId="4031868406" sldId="281"/>
            <ac:spMk id="4" creationId="{4A811252-73C7-B59C-5720-2CDBA280AA37}"/>
          </ac:spMkLst>
        </pc:spChg>
        <pc:spChg chg="mod">
          <ac:chgData name="JHEYSON FABIAN VILLAVISAN BUITRAGO" userId="e5ced5c2-d787-455d-b115-4f08a699b8c8" providerId="ADAL" clId="{6B93E32B-A7AD-49C7-8691-4536A67E6337}" dt="2025-08-14T18:27:21.028" v="193" actId="27636"/>
          <ac:spMkLst>
            <pc:docMk/>
            <pc:sldMk cId="4031868406" sldId="281"/>
            <ac:spMk id="21506" creationId="{5601CDAC-37BF-C004-09C2-FBEC5D6D31D4}"/>
          </ac:spMkLst>
        </pc:spChg>
      </pc:sldChg>
      <pc:sldChg chg="del">
        <pc:chgData name="JHEYSON FABIAN VILLAVISAN BUITRAGO" userId="e5ced5c2-d787-455d-b115-4f08a699b8c8" providerId="ADAL" clId="{6B93E32B-A7AD-49C7-8691-4536A67E6337}" dt="2025-08-14T17:54:33.026" v="7" actId="47"/>
        <pc:sldMkLst>
          <pc:docMk/>
          <pc:sldMk cId="2370459192" sldId="282"/>
        </pc:sldMkLst>
      </pc:sldChg>
      <pc:sldChg chg="del">
        <pc:chgData name="JHEYSON FABIAN VILLAVISAN BUITRAGO" userId="e5ced5c2-d787-455d-b115-4f08a699b8c8" providerId="ADAL" clId="{6B93E32B-A7AD-49C7-8691-4536A67E6337}" dt="2025-08-14T17:54:32.222" v="6" actId="47"/>
        <pc:sldMkLst>
          <pc:docMk/>
          <pc:sldMk cId="1870302269" sldId="283"/>
        </pc:sldMkLst>
      </pc:sldChg>
      <pc:sldChg chg="del">
        <pc:chgData name="JHEYSON FABIAN VILLAVISAN BUITRAGO" userId="e5ced5c2-d787-455d-b115-4f08a699b8c8" providerId="ADAL" clId="{6B93E32B-A7AD-49C7-8691-4536A67E6337}" dt="2025-08-14T17:54:31.688" v="5" actId="47"/>
        <pc:sldMkLst>
          <pc:docMk/>
          <pc:sldMk cId="2945176575" sldId="284"/>
        </pc:sldMkLst>
      </pc:sldChg>
      <pc:sldChg chg="del">
        <pc:chgData name="JHEYSON FABIAN VILLAVISAN BUITRAGO" userId="e5ced5c2-d787-455d-b115-4f08a699b8c8" providerId="ADAL" clId="{6B93E32B-A7AD-49C7-8691-4536A67E6337}" dt="2025-08-14T17:54:30.940" v="4" actId="47"/>
        <pc:sldMkLst>
          <pc:docMk/>
          <pc:sldMk cId="2816888928" sldId="285"/>
        </pc:sldMkLst>
      </pc:sldChg>
      <pc:sldChg chg="del">
        <pc:chgData name="JHEYSON FABIAN VILLAVISAN BUITRAGO" userId="e5ced5c2-d787-455d-b115-4f08a699b8c8" providerId="ADAL" clId="{6B93E32B-A7AD-49C7-8691-4536A67E6337}" dt="2025-08-14T17:54:30.018" v="3" actId="47"/>
        <pc:sldMkLst>
          <pc:docMk/>
          <pc:sldMk cId="2818167906" sldId="286"/>
        </pc:sldMkLst>
      </pc:sldChg>
    </pc:docChg>
  </pc:docChgLst>
  <pc:docChgLst>
    <pc:chgData name="JHEYSON FABIAN VILLAVISAN BUITRAGO" userId="e5ced5c2-d787-455d-b115-4f08a699b8c8" providerId="ADAL" clId="{68C317B1-829E-DD4C-9EA3-05CDAF04A670}"/>
    <pc:docChg chg="undo redo custSel addSld delSld modSld modMainMaster modSection">
      <pc:chgData name="JHEYSON FABIAN VILLAVISAN BUITRAGO" userId="e5ced5c2-d787-455d-b115-4f08a699b8c8" providerId="ADAL" clId="{68C317B1-829E-DD4C-9EA3-05CDAF04A670}" dt="2025-08-14T00:33:38.642" v="946" actId="20577"/>
      <pc:docMkLst>
        <pc:docMk/>
      </pc:docMkLst>
      <pc:sldChg chg="del">
        <pc:chgData name="JHEYSON FABIAN VILLAVISAN BUITRAGO" userId="e5ced5c2-d787-455d-b115-4f08a699b8c8" providerId="ADAL" clId="{68C317B1-829E-DD4C-9EA3-05CDAF04A670}" dt="2025-08-13T23:44:57.313" v="3" actId="2696"/>
        <pc:sldMkLst>
          <pc:docMk/>
          <pc:sldMk cId="0" sldId="261"/>
        </pc:sldMkLst>
      </pc:sldChg>
      <pc:sldChg chg="addSp delSp modSp add del mod">
        <pc:chgData name="JHEYSON FABIAN VILLAVISAN BUITRAGO" userId="e5ced5c2-d787-455d-b115-4f08a699b8c8" providerId="ADAL" clId="{68C317B1-829E-DD4C-9EA3-05CDAF04A670}" dt="2025-08-14T00:23:55.454" v="768" actId="478"/>
        <pc:sldMkLst>
          <pc:docMk/>
          <pc:sldMk cId="0" sldId="268"/>
        </pc:sldMkLst>
        <pc:spChg chg="mod">
          <ac:chgData name="JHEYSON FABIAN VILLAVISAN BUITRAGO" userId="e5ced5c2-d787-455d-b115-4f08a699b8c8" providerId="ADAL" clId="{68C317B1-829E-DD4C-9EA3-05CDAF04A670}" dt="2025-08-14T00:10:22.119" v="435"/>
          <ac:spMkLst>
            <pc:docMk/>
            <pc:sldMk cId="0" sldId="268"/>
            <ac:spMk id="2" creationId="{E3039CD5-5EDF-B67E-43E0-6A692B67FA09}"/>
          </ac:spMkLst>
        </pc:spChg>
        <pc:spChg chg="add del mod">
          <ac:chgData name="JHEYSON FABIAN VILLAVISAN BUITRAGO" userId="e5ced5c2-d787-455d-b115-4f08a699b8c8" providerId="ADAL" clId="{68C317B1-829E-DD4C-9EA3-05CDAF04A670}" dt="2025-08-14T00:23:55.454" v="768" actId="478"/>
          <ac:spMkLst>
            <pc:docMk/>
            <pc:sldMk cId="0" sldId="268"/>
            <ac:spMk id="6" creationId="{35C6B465-2F53-30C5-AC91-7E5F4A92C7CD}"/>
          </ac:spMkLst>
        </pc:spChg>
        <pc:spChg chg="del">
          <ac:chgData name="JHEYSON FABIAN VILLAVISAN BUITRAGO" userId="e5ced5c2-d787-455d-b115-4f08a699b8c8" providerId="ADAL" clId="{68C317B1-829E-DD4C-9EA3-05CDAF04A670}" dt="2025-08-14T00:23:52.095" v="767" actId="478"/>
          <ac:spMkLst>
            <pc:docMk/>
            <pc:sldMk cId="0" sldId="268"/>
            <ac:spMk id="23554" creationId="{EA98F516-CD1D-4B94-8AAC-2D9EAEE9939C}"/>
          </ac:spMkLst>
        </pc:spChg>
      </pc:sldChg>
      <pc:sldChg chg="add del">
        <pc:chgData name="JHEYSON FABIAN VILLAVISAN BUITRAGO" userId="e5ced5c2-d787-455d-b115-4f08a699b8c8" providerId="ADAL" clId="{68C317B1-829E-DD4C-9EA3-05CDAF04A670}" dt="2025-08-13T23:45:26.256" v="8" actId="2890"/>
        <pc:sldMkLst>
          <pc:docMk/>
          <pc:sldMk cId="410420105" sldId="269"/>
        </pc:sldMkLst>
      </pc:sldChg>
      <pc:sldChg chg="del">
        <pc:chgData name="JHEYSON FABIAN VILLAVISAN BUITRAGO" userId="e5ced5c2-d787-455d-b115-4f08a699b8c8" providerId="ADAL" clId="{68C317B1-829E-DD4C-9EA3-05CDAF04A670}" dt="2025-08-13T23:44:55.369" v="0" actId="2696"/>
        <pc:sldMkLst>
          <pc:docMk/>
          <pc:sldMk cId="3709177429" sldId="274"/>
        </pc:sldMkLst>
      </pc:sldChg>
      <pc:sldChg chg="addSp delSp modSp add del mod">
        <pc:chgData name="JHEYSON FABIAN VILLAVISAN BUITRAGO" userId="e5ced5c2-d787-455d-b115-4f08a699b8c8" providerId="ADAL" clId="{68C317B1-829E-DD4C-9EA3-05CDAF04A670}" dt="2025-08-14T00:05:45.476" v="307" actId="20577"/>
        <pc:sldMkLst>
          <pc:docMk/>
          <pc:sldMk cId="1955606898" sldId="277"/>
        </pc:sldMkLst>
        <pc:spChg chg="add mod">
          <ac:chgData name="JHEYSON FABIAN VILLAVISAN BUITRAGO" userId="e5ced5c2-d787-455d-b115-4f08a699b8c8" providerId="ADAL" clId="{68C317B1-829E-DD4C-9EA3-05CDAF04A670}" dt="2025-08-14T00:05:45.476" v="307" actId="20577"/>
          <ac:spMkLst>
            <pc:docMk/>
            <pc:sldMk cId="1955606898" sldId="277"/>
            <ac:spMk id="3" creationId="{4569C163-846C-44FB-C08D-4A807AA6FA93}"/>
          </ac:spMkLst>
        </pc:spChg>
        <pc:spChg chg="mod">
          <ac:chgData name="JHEYSON FABIAN VILLAVISAN BUITRAGO" userId="e5ced5c2-d787-455d-b115-4f08a699b8c8" providerId="ADAL" clId="{68C317B1-829E-DD4C-9EA3-05CDAF04A670}" dt="2025-08-13T23:46:02.180" v="45" actId="20577"/>
          <ac:spMkLst>
            <pc:docMk/>
            <pc:sldMk cId="1955606898" sldId="277"/>
            <ac:spMk id="7" creationId="{EA396777-07E6-4D94-A666-A85CEA99D636}"/>
          </ac:spMkLst>
        </pc:spChg>
        <pc:spChg chg="del">
          <ac:chgData name="JHEYSON FABIAN VILLAVISAN BUITRAGO" userId="e5ced5c2-d787-455d-b115-4f08a699b8c8" providerId="ADAL" clId="{68C317B1-829E-DD4C-9EA3-05CDAF04A670}" dt="2025-08-13T23:52:55.039" v="138" actId="478"/>
          <ac:spMkLst>
            <pc:docMk/>
            <pc:sldMk cId="1955606898" sldId="277"/>
            <ac:spMk id="12" creationId="{B4336C17-6123-3859-97BF-FC6F99A43B32}"/>
          </ac:spMkLst>
        </pc:spChg>
        <pc:spChg chg="del">
          <ac:chgData name="JHEYSON FABIAN VILLAVISAN BUITRAGO" userId="e5ced5c2-d787-455d-b115-4f08a699b8c8" providerId="ADAL" clId="{68C317B1-829E-DD4C-9EA3-05CDAF04A670}" dt="2025-08-13T23:46:09.153" v="47" actId="478"/>
          <ac:spMkLst>
            <pc:docMk/>
            <pc:sldMk cId="1955606898" sldId="277"/>
            <ac:spMk id="16" creationId="{F0D65330-7419-4333-9764-E4292B375DC3}"/>
          </ac:spMkLst>
        </pc:spChg>
        <pc:spChg chg="mod">
          <ac:chgData name="JHEYSON FABIAN VILLAVISAN BUITRAGO" userId="e5ced5c2-d787-455d-b115-4f08a699b8c8" providerId="ADAL" clId="{68C317B1-829E-DD4C-9EA3-05CDAF04A670}" dt="2025-08-13T23:45:29.839" v="11" actId="20577"/>
          <ac:spMkLst>
            <pc:docMk/>
            <pc:sldMk cId="1955606898" sldId="277"/>
            <ac:spMk id="21506" creationId="{974AAA16-E8D7-47E1-ABBC-3CB9C4D3BD82}"/>
          </ac:spMkLst>
        </pc:spChg>
        <pc:picChg chg="del">
          <ac:chgData name="JHEYSON FABIAN VILLAVISAN BUITRAGO" userId="e5ced5c2-d787-455d-b115-4f08a699b8c8" providerId="ADAL" clId="{68C317B1-829E-DD4C-9EA3-05CDAF04A670}" dt="2025-08-13T23:46:10.416" v="48" actId="478"/>
          <ac:picMkLst>
            <pc:docMk/>
            <pc:sldMk cId="1955606898" sldId="277"/>
            <ac:picMk id="6" creationId="{84C76756-A955-4A5B-BE78-4E62BB57DFBF}"/>
          </ac:picMkLst>
        </pc:picChg>
        <pc:picChg chg="del">
          <ac:chgData name="JHEYSON FABIAN VILLAVISAN BUITRAGO" userId="e5ced5c2-d787-455d-b115-4f08a699b8c8" providerId="ADAL" clId="{68C317B1-829E-DD4C-9EA3-05CDAF04A670}" dt="2025-08-13T23:46:12.997" v="49" actId="478"/>
          <ac:picMkLst>
            <pc:docMk/>
            <pc:sldMk cId="1955606898" sldId="277"/>
            <ac:picMk id="9" creationId="{17BD62F9-41DB-46A2-9BEB-4F875CC525E4}"/>
          </ac:picMkLst>
        </pc:picChg>
        <pc:picChg chg="del">
          <ac:chgData name="JHEYSON FABIAN VILLAVISAN BUITRAGO" userId="e5ced5c2-d787-455d-b115-4f08a699b8c8" providerId="ADAL" clId="{68C317B1-829E-DD4C-9EA3-05CDAF04A670}" dt="2025-08-13T23:46:08.118" v="46" actId="478"/>
          <ac:picMkLst>
            <pc:docMk/>
            <pc:sldMk cId="1955606898" sldId="277"/>
            <ac:picMk id="2056" creationId="{075C7F64-CBA7-4977-AB8B-1D5229822556}"/>
          </ac:picMkLst>
        </pc:picChg>
      </pc:sldChg>
      <pc:sldChg chg="del">
        <pc:chgData name="JHEYSON FABIAN VILLAVISAN BUITRAGO" userId="e5ced5c2-d787-455d-b115-4f08a699b8c8" providerId="ADAL" clId="{68C317B1-829E-DD4C-9EA3-05CDAF04A670}" dt="2025-08-13T23:44:56.622" v="1" actId="269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8C317B1-829E-DD4C-9EA3-05CDAF04A670}" dt="2025-08-14T00:09:59.991" v="434" actId="20577"/>
        <pc:sldMkLst>
          <pc:docMk/>
          <pc:sldMk cId="1853276994" sldId="278"/>
        </pc:sldMkLst>
        <pc:spChg chg="del mod">
          <ac:chgData name="JHEYSON FABIAN VILLAVISAN BUITRAGO" userId="e5ced5c2-d787-455d-b115-4f08a699b8c8" providerId="ADAL" clId="{68C317B1-829E-DD4C-9EA3-05CDAF04A670}" dt="2025-08-13T23:53:45.156" v="256"/>
          <ac:spMkLst>
            <pc:docMk/>
            <pc:sldMk cId="1853276994" sldId="278"/>
            <ac:spMk id="3" creationId="{16398C62-75AA-59B1-5106-3DC7A3170DCF}"/>
          </ac:spMkLst>
        </pc:spChg>
        <pc:spChg chg="add mod">
          <ac:chgData name="JHEYSON FABIAN VILLAVISAN BUITRAGO" userId="e5ced5c2-d787-455d-b115-4f08a699b8c8" providerId="ADAL" clId="{68C317B1-829E-DD4C-9EA3-05CDAF04A670}" dt="2025-08-14T00:09:59.991" v="434" actId="20577"/>
          <ac:spMkLst>
            <pc:docMk/>
            <pc:sldMk cId="1853276994" sldId="278"/>
            <ac:spMk id="4" creationId="{69081661-FA44-7AAF-CD1F-E4BB664A5777}"/>
          </ac:spMkLst>
        </pc:spChg>
        <pc:spChg chg="add mod">
          <ac:chgData name="JHEYSON FABIAN VILLAVISAN BUITRAGO" userId="e5ced5c2-d787-455d-b115-4f08a699b8c8" providerId="ADAL" clId="{68C317B1-829E-DD4C-9EA3-05CDAF04A670}" dt="2025-08-14T00:09:04.894" v="417" actId="1076"/>
          <ac:spMkLst>
            <pc:docMk/>
            <pc:sldMk cId="1853276994" sldId="278"/>
            <ac:spMk id="5" creationId="{B6B6CEA2-16A0-B3AF-6BDC-97C2F067D94B}"/>
          </ac:spMkLst>
        </pc:spChg>
        <pc:spChg chg="del mod">
          <ac:chgData name="JHEYSON FABIAN VILLAVISAN BUITRAGO" userId="e5ced5c2-d787-455d-b115-4f08a699b8c8" providerId="ADAL" clId="{68C317B1-829E-DD4C-9EA3-05CDAF04A670}" dt="2025-08-13T23:52:44.336" v="137" actId="478"/>
          <ac:spMkLst>
            <pc:docMk/>
            <pc:sldMk cId="1853276994" sldId="278"/>
            <ac:spMk id="12" creationId="{365349DE-B787-FEE1-3C45-EC229C92DDDE}"/>
          </ac:spMkLst>
        </pc:spChg>
        <pc:spChg chg="mod">
          <ac:chgData name="JHEYSON FABIAN VILLAVISAN BUITRAGO" userId="e5ced5c2-d787-455d-b115-4f08a699b8c8" providerId="ADAL" clId="{68C317B1-829E-DD4C-9EA3-05CDAF04A670}" dt="2025-08-13T23:52:38.807" v="135" actId="20577"/>
          <ac:spMkLst>
            <pc:docMk/>
            <pc:sldMk cId="1853276994" sldId="278"/>
            <ac:spMk id="21506" creationId="{43432A50-51D9-5EDD-351F-A1A593F87BB7}"/>
          </ac:spMkLst>
        </pc:spChg>
      </pc:sldChg>
      <pc:sldChg chg="addSp delSp modSp add mod">
        <pc:chgData name="JHEYSON FABIAN VILLAVISAN BUITRAGO" userId="e5ced5c2-d787-455d-b115-4f08a699b8c8" providerId="ADAL" clId="{68C317B1-829E-DD4C-9EA3-05CDAF04A670}" dt="2025-08-14T00:14:47.741" v="494"/>
        <pc:sldMkLst>
          <pc:docMk/>
          <pc:sldMk cId="2255896375" sldId="279"/>
        </pc:sldMkLst>
        <pc:spChg chg="add mod">
          <ac:chgData name="JHEYSON FABIAN VILLAVISAN BUITRAGO" userId="e5ced5c2-d787-455d-b115-4f08a699b8c8" providerId="ADAL" clId="{68C317B1-829E-DD4C-9EA3-05CDAF04A670}" dt="2025-08-14T00:14:47.741" v="494"/>
          <ac:spMkLst>
            <pc:docMk/>
            <pc:sldMk cId="2255896375" sldId="279"/>
            <ac:spMk id="3" creationId="{36E6E6E8-2C7A-DAC3-5E0C-7EB419DC8569}"/>
          </ac:spMkLst>
        </pc:spChg>
        <pc:spChg chg="del mod">
          <ac:chgData name="JHEYSON FABIAN VILLAVISAN BUITRAGO" userId="e5ced5c2-d787-455d-b115-4f08a699b8c8" providerId="ADAL" clId="{68C317B1-829E-DD4C-9EA3-05CDAF04A670}" dt="2025-08-14T00:14:47.477" v="493" actId="478"/>
          <ac:spMkLst>
            <pc:docMk/>
            <pc:sldMk cId="2255896375" sldId="279"/>
            <ac:spMk id="4" creationId="{B50DD019-7327-3970-6D80-66DCF1D9BF94}"/>
          </ac:spMkLst>
        </pc:spChg>
        <pc:spChg chg="mod">
          <ac:chgData name="JHEYSON FABIAN VILLAVISAN BUITRAGO" userId="e5ced5c2-d787-455d-b115-4f08a699b8c8" providerId="ADAL" clId="{68C317B1-829E-DD4C-9EA3-05CDAF04A670}" dt="2025-08-14T00:11:31.282" v="468" actId="20577"/>
          <ac:spMkLst>
            <pc:docMk/>
            <pc:sldMk cId="2255896375" sldId="279"/>
            <ac:spMk id="21506" creationId="{33FD9CCF-4094-5D90-E4FB-E402BEC6B711}"/>
          </ac:spMkLst>
        </pc:spChg>
      </pc:sldChg>
      <pc:sldChg chg="addSp delSp modSp add mod">
        <pc:chgData name="JHEYSON FABIAN VILLAVISAN BUITRAGO" userId="e5ced5c2-d787-455d-b115-4f08a699b8c8" providerId="ADAL" clId="{68C317B1-829E-DD4C-9EA3-05CDAF04A670}" dt="2025-08-14T00:19:46.845" v="500" actId="313"/>
        <pc:sldMkLst>
          <pc:docMk/>
          <pc:sldMk cId="2695889995" sldId="280"/>
        </pc:sldMkLst>
        <pc:spChg chg="del">
          <ac:chgData name="JHEYSON FABIAN VILLAVISAN BUITRAGO" userId="e5ced5c2-d787-455d-b115-4f08a699b8c8" providerId="ADAL" clId="{68C317B1-829E-DD4C-9EA3-05CDAF04A670}" dt="2025-08-14T00:13:42.957" v="477" actId="478"/>
          <ac:spMkLst>
            <pc:docMk/>
            <pc:sldMk cId="2695889995" sldId="280"/>
            <ac:spMk id="4" creationId="{13F7CD30-DBDE-29B9-D97A-37854D24578E}"/>
          </ac:spMkLst>
        </pc:spChg>
        <pc:spChg chg="add mod">
          <ac:chgData name="JHEYSON FABIAN VILLAVISAN BUITRAGO" userId="e5ced5c2-d787-455d-b115-4f08a699b8c8" providerId="ADAL" clId="{68C317B1-829E-DD4C-9EA3-05CDAF04A670}" dt="2025-08-14T00:19:46.845" v="500" actId="313"/>
          <ac:spMkLst>
            <pc:docMk/>
            <pc:sldMk cId="2695889995" sldId="280"/>
            <ac:spMk id="6" creationId="{17F74A7D-E738-2EA5-583B-31AEA9CE7C09}"/>
          </ac:spMkLst>
        </pc:spChg>
        <pc:spChg chg="add mod">
          <ac:chgData name="JHEYSON FABIAN VILLAVISAN BUITRAGO" userId="e5ced5c2-d787-455d-b115-4f08a699b8c8" providerId="ADAL" clId="{68C317B1-829E-DD4C-9EA3-05CDAF04A670}" dt="2025-08-14T00:14:43.979" v="492" actId="1076"/>
          <ac:spMkLst>
            <pc:docMk/>
            <pc:sldMk cId="2695889995" sldId="280"/>
            <ac:spMk id="9" creationId="{78E89319-7879-177A-ACC3-6DEE603AC9D1}"/>
          </ac:spMkLst>
        </pc:spChg>
        <pc:spChg chg="mod">
          <ac:chgData name="JHEYSON FABIAN VILLAVISAN BUITRAGO" userId="e5ced5c2-d787-455d-b115-4f08a699b8c8" providerId="ADAL" clId="{68C317B1-829E-DD4C-9EA3-05CDAF04A670}" dt="2025-08-14T00:12:15.090" v="473" actId="20577"/>
          <ac:spMkLst>
            <pc:docMk/>
            <pc:sldMk cId="2695889995" sldId="280"/>
            <ac:spMk id="21506" creationId="{04A11261-319D-1F81-D1B7-62C068EB1CFC}"/>
          </ac:spMkLst>
        </pc:spChg>
      </pc:sldChg>
      <pc:sldChg chg="del">
        <pc:chgData name="JHEYSON FABIAN VILLAVISAN BUITRAGO" userId="e5ced5c2-d787-455d-b115-4f08a699b8c8" providerId="ADAL" clId="{68C317B1-829E-DD4C-9EA3-05CDAF04A670}" dt="2025-08-13T23:44:56.954" v="2" actId="2696"/>
        <pc:sldMkLst>
          <pc:docMk/>
          <pc:sldMk cId="2965408220" sldId="280"/>
        </pc:sldMkLst>
      </pc:sldChg>
      <pc:sldChg chg="addSp delSp modSp add mod">
        <pc:chgData name="JHEYSON FABIAN VILLAVISAN BUITRAGO" userId="e5ced5c2-d787-455d-b115-4f08a699b8c8" providerId="ADAL" clId="{68C317B1-829E-DD4C-9EA3-05CDAF04A670}" dt="2025-08-14T00:22:07.004" v="614" actId="1076"/>
        <pc:sldMkLst>
          <pc:docMk/>
          <pc:sldMk cId="3666705939" sldId="281"/>
        </pc:sldMkLst>
        <pc:spChg chg="add del">
          <ac:chgData name="JHEYSON FABIAN VILLAVISAN BUITRAGO" userId="e5ced5c2-d787-455d-b115-4f08a699b8c8" providerId="ADAL" clId="{68C317B1-829E-DD4C-9EA3-05CDAF04A670}" dt="2025-08-14T00:21:08.599" v="541" actId="478"/>
          <ac:spMkLst>
            <pc:docMk/>
            <pc:sldMk cId="3666705939" sldId="281"/>
            <ac:spMk id="6" creationId="{6416C43A-7651-6A10-FAFC-4960C967A851}"/>
          </ac:spMkLst>
        </pc:spChg>
        <pc:spChg chg="add del mod">
          <ac:chgData name="JHEYSON FABIAN VILLAVISAN BUITRAGO" userId="e5ced5c2-d787-455d-b115-4f08a699b8c8" providerId="ADAL" clId="{68C317B1-829E-DD4C-9EA3-05CDAF04A670}" dt="2025-08-14T00:22:07.004" v="614" actId="1076"/>
          <ac:spMkLst>
            <pc:docMk/>
            <pc:sldMk cId="3666705939" sldId="281"/>
            <ac:spMk id="9" creationId="{18C83B3D-6E0D-FBEE-081D-86ECE8C5CF46}"/>
          </ac:spMkLst>
        </pc:spChg>
        <pc:spChg chg="mod">
          <ac:chgData name="JHEYSON FABIAN VILLAVISAN BUITRAGO" userId="e5ced5c2-d787-455d-b115-4f08a699b8c8" providerId="ADAL" clId="{68C317B1-829E-DD4C-9EA3-05CDAF04A670}" dt="2025-08-14T00:20:03.232" v="503" actId="20577"/>
          <ac:spMkLst>
            <pc:docMk/>
            <pc:sldMk cId="3666705939" sldId="281"/>
            <ac:spMk id="21506" creationId="{02F93EF9-6F0D-5C72-6121-63A56F95F925}"/>
          </ac:spMkLst>
        </pc:spChg>
      </pc:sldChg>
      <pc:sldChg chg="addSp delSp modSp add mod">
        <pc:chgData name="JHEYSON FABIAN VILLAVISAN BUITRAGO" userId="e5ced5c2-d787-455d-b115-4f08a699b8c8" providerId="ADAL" clId="{68C317B1-829E-DD4C-9EA3-05CDAF04A670}" dt="2025-08-14T00:23:41.824" v="766" actId="20577"/>
        <pc:sldMkLst>
          <pc:docMk/>
          <pc:sldMk cId="2370459192" sldId="282"/>
        </pc:sldMkLst>
        <pc:spChg chg="add mod">
          <ac:chgData name="JHEYSON FABIAN VILLAVISAN BUITRAGO" userId="e5ced5c2-d787-455d-b115-4f08a699b8c8" providerId="ADAL" clId="{68C317B1-829E-DD4C-9EA3-05CDAF04A670}" dt="2025-08-14T00:22:13.706" v="617"/>
          <ac:spMkLst>
            <pc:docMk/>
            <pc:sldMk cId="2370459192" sldId="282"/>
            <ac:spMk id="3" creationId="{EDA21AE6-1B78-5447-4E6B-F9308E93E8FF}"/>
          </ac:spMkLst>
        </pc:spChg>
        <pc:spChg chg="add del mod">
          <ac:chgData name="JHEYSON FABIAN VILLAVISAN BUITRAGO" userId="e5ced5c2-d787-455d-b115-4f08a699b8c8" providerId="ADAL" clId="{68C317B1-829E-DD4C-9EA3-05CDAF04A670}" dt="2025-08-14T00:22:25.742" v="623" actId="478"/>
          <ac:spMkLst>
            <pc:docMk/>
            <pc:sldMk cId="2370459192" sldId="282"/>
            <ac:spMk id="4" creationId="{071FBD92-060E-D377-C0D9-854783919670}"/>
          </ac:spMkLst>
        </pc:spChg>
        <pc:spChg chg="del">
          <ac:chgData name="JHEYSON FABIAN VILLAVISAN BUITRAGO" userId="e5ced5c2-d787-455d-b115-4f08a699b8c8" providerId="ADAL" clId="{68C317B1-829E-DD4C-9EA3-05CDAF04A670}" dt="2025-08-14T00:22:11.853" v="615" actId="478"/>
          <ac:spMkLst>
            <pc:docMk/>
            <pc:sldMk cId="2370459192" sldId="282"/>
            <ac:spMk id="6" creationId="{6624995B-D522-727A-E3EC-F55DACF0BDCB}"/>
          </ac:spMkLst>
        </pc:spChg>
        <pc:spChg chg="add del">
          <ac:chgData name="JHEYSON FABIAN VILLAVISAN BUITRAGO" userId="e5ced5c2-d787-455d-b115-4f08a699b8c8" providerId="ADAL" clId="{68C317B1-829E-DD4C-9EA3-05CDAF04A670}" dt="2025-08-14T00:22:22.039" v="621" actId="21"/>
          <ac:spMkLst>
            <pc:docMk/>
            <pc:sldMk cId="2370459192" sldId="282"/>
            <ac:spMk id="9" creationId="{63F80602-37B9-ECCE-8F1D-1D1537EAD189}"/>
          </ac:spMkLst>
        </pc:spChg>
        <pc:spChg chg="add mod">
          <ac:chgData name="JHEYSON FABIAN VILLAVISAN BUITRAGO" userId="e5ced5c2-d787-455d-b115-4f08a699b8c8" providerId="ADAL" clId="{68C317B1-829E-DD4C-9EA3-05CDAF04A670}" dt="2025-08-14T00:22:29.921" v="624"/>
          <ac:spMkLst>
            <pc:docMk/>
            <pc:sldMk cId="2370459192" sldId="282"/>
            <ac:spMk id="10" creationId="{5F6343C5-0487-E288-AAFA-503907A40372}"/>
          </ac:spMkLst>
        </pc:spChg>
        <pc:spChg chg="add mod">
          <ac:chgData name="JHEYSON FABIAN VILLAVISAN BUITRAGO" userId="e5ced5c2-d787-455d-b115-4f08a699b8c8" providerId="ADAL" clId="{68C317B1-829E-DD4C-9EA3-05CDAF04A670}" dt="2025-08-14T00:23:37.170" v="765" actId="1076"/>
          <ac:spMkLst>
            <pc:docMk/>
            <pc:sldMk cId="2370459192" sldId="282"/>
            <ac:spMk id="11" creationId="{3A826BF7-A1BB-70E7-8364-79A9AB455E28}"/>
          </ac:spMkLst>
        </pc:spChg>
        <pc:spChg chg="mod">
          <ac:chgData name="JHEYSON FABIAN VILLAVISAN BUITRAGO" userId="e5ced5c2-d787-455d-b115-4f08a699b8c8" providerId="ADAL" clId="{68C317B1-829E-DD4C-9EA3-05CDAF04A670}" dt="2025-08-14T00:23:41.824" v="766" actId="20577"/>
          <ac:spMkLst>
            <pc:docMk/>
            <pc:sldMk cId="2370459192" sldId="282"/>
            <ac:spMk id="21506" creationId="{3F3A14BA-3BEB-658D-1D19-A792C42674FF}"/>
          </ac:spMkLst>
        </pc:spChg>
      </pc:sldChg>
      <pc:sldChg chg="delSp modSp add mod">
        <pc:chgData name="JHEYSON FABIAN VILLAVISAN BUITRAGO" userId="e5ced5c2-d787-455d-b115-4f08a699b8c8" providerId="ADAL" clId="{68C317B1-829E-DD4C-9EA3-05CDAF04A670}" dt="2025-08-14T00:26:26.896" v="858" actId="20577"/>
        <pc:sldMkLst>
          <pc:docMk/>
          <pc:sldMk cId="1870302269" sldId="283"/>
        </pc:sldMkLst>
        <pc:spChg chg="mod">
          <ac:chgData name="JHEYSON FABIAN VILLAVISAN BUITRAGO" userId="e5ced5c2-d787-455d-b115-4f08a699b8c8" providerId="ADAL" clId="{68C317B1-829E-DD4C-9EA3-05CDAF04A670}" dt="2025-08-14T00:25:31.151" v="841" actId="20577"/>
          <ac:spMkLst>
            <pc:docMk/>
            <pc:sldMk cId="1870302269" sldId="283"/>
            <ac:spMk id="10" creationId="{38F7DF76-BAC8-EE75-171A-BA22DEC2A1FE}"/>
          </ac:spMkLst>
        </pc:spChg>
        <pc:spChg chg="del">
          <ac:chgData name="JHEYSON FABIAN VILLAVISAN BUITRAGO" userId="e5ced5c2-d787-455d-b115-4f08a699b8c8" providerId="ADAL" clId="{68C317B1-829E-DD4C-9EA3-05CDAF04A670}" dt="2025-08-14T00:25:33.222" v="842" actId="478"/>
          <ac:spMkLst>
            <pc:docMk/>
            <pc:sldMk cId="1870302269" sldId="283"/>
            <ac:spMk id="11" creationId="{7A099C31-4C97-7CE0-50F8-FDFE59927C34}"/>
          </ac:spMkLst>
        </pc:spChg>
        <pc:spChg chg="mod">
          <ac:chgData name="JHEYSON FABIAN VILLAVISAN BUITRAGO" userId="e5ced5c2-d787-455d-b115-4f08a699b8c8" providerId="ADAL" clId="{68C317B1-829E-DD4C-9EA3-05CDAF04A670}" dt="2025-08-14T00:26:26.896" v="858" actId="20577"/>
          <ac:spMkLst>
            <pc:docMk/>
            <pc:sldMk cId="1870302269" sldId="283"/>
            <ac:spMk id="21506" creationId="{CBBAA7E3-75ED-BB38-71E3-4F3550E48D77}"/>
          </ac:spMkLst>
        </pc:spChg>
      </pc:sldChg>
      <pc:sldChg chg="addSp modSp add mod">
        <pc:chgData name="JHEYSON FABIAN VILLAVISAN BUITRAGO" userId="e5ced5c2-d787-455d-b115-4f08a699b8c8" providerId="ADAL" clId="{68C317B1-829E-DD4C-9EA3-05CDAF04A670}" dt="2025-08-14T00:26:33.455" v="860" actId="1076"/>
        <pc:sldMkLst>
          <pc:docMk/>
          <pc:sldMk cId="2945176575" sldId="284"/>
        </pc:sldMkLst>
        <pc:spChg chg="add mod">
          <ac:chgData name="JHEYSON FABIAN VILLAVISAN BUITRAGO" userId="e5ced5c2-d787-455d-b115-4f08a699b8c8" providerId="ADAL" clId="{68C317B1-829E-DD4C-9EA3-05CDAF04A670}" dt="2025-08-14T00:26:16.405" v="854" actId="1076"/>
          <ac:spMkLst>
            <pc:docMk/>
            <pc:sldMk cId="2945176575" sldId="284"/>
            <ac:spMk id="3" creationId="{B2D55002-6573-2C67-29A6-464397341384}"/>
          </ac:spMkLst>
        </pc:spChg>
        <pc:spChg chg="mod">
          <ac:chgData name="JHEYSON FABIAN VILLAVISAN BUITRAGO" userId="e5ced5c2-d787-455d-b115-4f08a699b8c8" providerId="ADAL" clId="{68C317B1-829E-DD4C-9EA3-05CDAF04A670}" dt="2025-08-14T00:26:33.455" v="860" actId="1076"/>
          <ac:spMkLst>
            <pc:docMk/>
            <pc:sldMk cId="2945176575" sldId="284"/>
            <ac:spMk id="7" creationId="{78100FD2-4F32-8813-DF5F-9D6632A847C9}"/>
          </ac:spMkLst>
        </pc:spChg>
        <pc:spChg chg="mod">
          <ac:chgData name="JHEYSON FABIAN VILLAVISAN BUITRAGO" userId="e5ced5c2-d787-455d-b115-4f08a699b8c8" providerId="ADAL" clId="{68C317B1-829E-DD4C-9EA3-05CDAF04A670}" dt="2025-08-14T00:26:32.673" v="859" actId="20577"/>
          <ac:spMkLst>
            <pc:docMk/>
            <pc:sldMk cId="2945176575" sldId="284"/>
            <ac:spMk id="21506" creationId="{CAFF9F12-AEBF-8A44-F792-95532FBA5C19}"/>
          </ac:spMkLst>
        </pc:spChg>
      </pc:sldChg>
      <pc:sldChg chg="addSp delSp modSp add mod">
        <pc:chgData name="JHEYSON FABIAN VILLAVISAN BUITRAGO" userId="e5ced5c2-d787-455d-b115-4f08a699b8c8" providerId="ADAL" clId="{68C317B1-829E-DD4C-9EA3-05CDAF04A670}" dt="2025-08-14T00:31:57.923" v="868"/>
        <pc:sldMkLst>
          <pc:docMk/>
          <pc:sldMk cId="2816888928" sldId="285"/>
        </pc:sldMkLst>
        <pc:spChg chg="del">
          <ac:chgData name="JHEYSON FABIAN VILLAVISAN BUITRAGO" userId="e5ced5c2-d787-455d-b115-4f08a699b8c8" providerId="ADAL" clId="{68C317B1-829E-DD4C-9EA3-05CDAF04A670}" dt="2025-08-14T00:31:01.897" v="864" actId="478"/>
          <ac:spMkLst>
            <pc:docMk/>
            <pc:sldMk cId="2816888928" sldId="285"/>
            <ac:spMk id="3" creationId="{284C32FB-94CE-398B-DB82-03BAB75B938A}"/>
          </ac:spMkLst>
        </pc:spChg>
        <pc:spChg chg="add del">
          <ac:chgData name="JHEYSON FABIAN VILLAVISAN BUITRAGO" userId="e5ced5c2-d787-455d-b115-4f08a699b8c8" providerId="ADAL" clId="{68C317B1-829E-DD4C-9EA3-05CDAF04A670}" dt="2025-08-14T00:30:53.285" v="863" actId="22"/>
          <ac:spMkLst>
            <pc:docMk/>
            <pc:sldMk cId="2816888928" sldId="285"/>
            <ac:spMk id="6" creationId="{3045F904-C12D-2DC6-9BD7-8B0F5008DB15}"/>
          </ac:spMkLst>
        </pc:spChg>
        <pc:spChg chg="del">
          <ac:chgData name="JHEYSON FABIAN VILLAVISAN BUITRAGO" userId="e5ced5c2-d787-455d-b115-4f08a699b8c8" providerId="ADAL" clId="{68C317B1-829E-DD4C-9EA3-05CDAF04A670}" dt="2025-08-14T00:31:03.283" v="865" actId="478"/>
          <ac:spMkLst>
            <pc:docMk/>
            <pc:sldMk cId="2816888928" sldId="285"/>
            <ac:spMk id="10" creationId="{189B67F8-61F9-2FDF-6DDC-3C5F86670402}"/>
          </ac:spMkLst>
        </pc:spChg>
        <pc:spChg chg="mod">
          <ac:chgData name="JHEYSON FABIAN VILLAVISAN BUITRAGO" userId="e5ced5c2-d787-455d-b115-4f08a699b8c8" providerId="ADAL" clId="{68C317B1-829E-DD4C-9EA3-05CDAF04A670}" dt="2025-08-14T00:31:14.644" v="867" actId="20577"/>
          <ac:spMkLst>
            <pc:docMk/>
            <pc:sldMk cId="2816888928" sldId="285"/>
            <ac:spMk id="21506" creationId="{FD2A5677-2D41-DAC2-6718-AACE456FFE9D}"/>
          </ac:spMkLst>
        </pc:spChg>
        <pc:picChg chg="add mod">
          <ac:chgData name="JHEYSON FABIAN VILLAVISAN BUITRAGO" userId="e5ced5c2-d787-455d-b115-4f08a699b8c8" providerId="ADAL" clId="{68C317B1-829E-DD4C-9EA3-05CDAF04A670}" dt="2025-08-14T00:31:57.923" v="868"/>
          <ac:picMkLst>
            <pc:docMk/>
            <pc:sldMk cId="2816888928" sldId="285"/>
            <ac:picMk id="9" creationId="{9752BA54-11F7-7A93-6AF4-D7B1CEAA5AB3}"/>
          </ac:picMkLst>
        </pc:picChg>
      </pc:sldChg>
      <pc:sldChg chg="addSp delSp modSp add mod">
        <pc:chgData name="JHEYSON FABIAN VILLAVISAN BUITRAGO" userId="e5ced5c2-d787-455d-b115-4f08a699b8c8" providerId="ADAL" clId="{68C317B1-829E-DD4C-9EA3-05CDAF04A670}" dt="2025-08-14T00:33:38.642" v="946" actId="20577"/>
        <pc:sldMkLst>
          <pc:docMk/>
          <pc:sldMk cId="2818167906" sldId="286"/>
        </pc:sldMkLst>
        <pc:spChg chg="add mod">
          <ac:chgData name="JHEYSON FABIAN VILLAVISAN BUITRAGO" userId="e5ced5c2-d787-455d-b115-4f08a699b8c8" providerId="ADAL" clId="{68C317B1-829E-DD4C-9EA3-05CDAF04A670}" dt="2025-08-14T00:33:38.642" v="946" actId="20577"/>
          <ac:spMkLst>
            <pc:docMk/>
            <pc:sldMk cId="2818167906" sldId="286"/>
            <ac:spMk id="3" creationId="{97BB0274-EFB6-CF65-84C3-F03AC8B50481}"/>
          </ac:spMkLst>
        </pc:spChg>
        <pc:spChg chg="mod">
          <ac:chgData name="JHEYSON FABIAN VILLAVISAN BUITRAGO" userId="e5ced5c2-d787-455d-b115-4f08a699b8c8" providerId="ADAL" clId="{68C317B1-829E-DD4C-9EA3-05CDAF04A670}" dt="2025-08-14T00:33:11.354" v="877" actId="20577"/>
          <ac:spMkLst>
            <pc:docMk/>
            <pc:sldMk cId="2818167906" sldId="286"/>
            <ac:spMk id="21506" creationId="{778955B4-5151-C648-B365-0F22E44930A1}"/>
          </ac:spMkLst>
        </pc:spChg>
        <pc:picChg chg="del">
          <ac:chgData name="JHEYSON FABIAN VILLAVISAN BUITRAGO" userId="e5ced5c2-d787-455d-b115-4f08a699b8c8" providerId="ADAL" clId="{68C317B1-829E-DD4C-9EA3-05CDAF04A670}" dt="2025-08-14T00:33:12.830" v="878" actId="478"/>
          <ac:picMkLst>
            <pc:docMk/>
            <pc:sldMk cId="2818167906" sldId="286"/>
            <ac:picMk id="9" creationId="{00281143-A30D-6A88-E846-E178A8D3BF9C}"/>
          </ac:picMkLst>
        </pc:picChg>
      </pc:sldChg>
      <pc:sldMasterChg chg="addSp modSldLayout">
        <pc:chgData name="JHEYSON FABIAN VILLAVISAN BUITRAGO" userId="e5ced5c2-d787-455d-b115-4f08a699b8c8" providerId="ADAL" clId="{68C317B1-829E-DD4C-9EA3-05CDAF04A670}" dt="2025-08-14T00:19:21.014" v="495"/>
        <pc:sldMasterMkLst>
          <pc:docMk/>
          <pc:sldMasterMk cId="3906960822" sldId="2147483790"/>
        </pc:sldMasterMkLst>
        <pc:spChg chg="add">
          <ac:chgData name="JHEYSON FABIAN VILLAVISAN BUITRAGO" userId="e5ced5c2-d787-455d-b115-4f08a699b8c8" providerId="ADAL" clId="{68C317B1-829E-DD4C-9EA3-05CDAF04A670}" dt="2025-08-14T00:19:21.014" v="495"/>
          <ac:spMkLst>
            <pc:docMk/>
            <pc:sldMasterMk cId="3906960822" sldId="2147483790"/>
            <ac:spMk id="7" creationId="{D6F1D3FC-435D-9548-B646-08553F8015CA}"/>
          </ac:spMkLst>
        </pc:spChg>
        <pc:sldLayoutChg chg="addSp">
          <pc:chgData name="JHEYSON FABIAN VILLAVISAN BUITRAGO" userId="e5ced5c2-d787-455d-b115-4f08a699b8c8" providerId="ADAL" clId="{68C317B1-829E-DD4C-9EA3-05CDAF04A670}" dt="2025-08-14T00:19:21.014" v="495"/>
          <pc:sldLayoutMkLst>
            <pc:docMk/>
            <pc:sldMasterMk cId="3906960822" sldId="2147483790"/>
            <pc:sldLayoutMk cId="2595281983" sldId="2147483791"/>
          </pc:sldLayoutMkLst>
          <pc:spChg chg="add">
            <ac:chgData name="JHEYSON FABIAN VILLAVISAN BUITRAGO" userId="e5ced5c2-d787-455d-b115-4f08a699b8c8" providerId="ADAL" clId="{68C317B1-829E-DD4C-9EA3-05CDAF04A670}" dt="2025-08-14T00:19:21.014" v="495"/>
            <ac:spMkLst>
              <pc:docMk/>
              <pc:sldMasterMk cId="3906960822" sldId="2147483790"/>
              <pc:sldLayoutMk cId="2595281983" sldId="2147483791"/>
              <ac:spMk id="7" creationId="{B18F4B1A-90EA-2DF4-AE99-5C23124FDD1F}"/>
            </ac:spMkLst>
          </pc:spChg>
        </pc:sldLayoutChg>
      </pc:sldMasterChg>
      <pc:sldMasterChg chg="addSp modSldLayout">
        <pc:chgData name="JHEYSON FABIAN VILLAVISAN BUITRAGO" userId="e5ced5c2-d787-455d-b115-4f08a699b8c8" providerId="ADAL" clId="{68C317B1-829E-DD4C-9EA3-05CDAF04A670}" dt="2025-08-14T00:19:21.739" v="496"/>
        <pc:sldMasterMkLst>
          <pc:docMk/>
          <pc:sldMasterMk cId="4019822396" sldId="2147483802"/>
        </pc:sldMasterMkLst>
        <pc:spChg chg="add">
          <ac:chgData name="JHEYSON FABIAN VILLAVISAN BUITRAGO" userId="e5ced5c2-d787-455d-b115-4f08a699b8c8" providerId="ADAL" clId="{68C317B1-829E-DD4C-9EA3-05CDAF04A670}" dt="2025-08-14T00:19:21.739" v="496"/>
          <ac:spMkLst>
            <pc:docMk/>
            <pc:sldMasterMk cId="4019822396" sldId="2147483802"/>
            <ac:spMk id="7" creationId="{C1F1BC0C-B4D4-A7E1-50EC-ACCFA0DCEE90}"/>
          </ac:spMkLst>
        </pc:spChg>
        <pc:sldLayoutChg chg="addSp">
          <pc:chgData name="JHEYSON FABIAN VILLAVISAN BUITRAGO" userId="e5ced5c2-d787-455d-b115-4f08a699b8c8" providerId="ADAL" clId="{68C317B1-829E-DD4C-9EA3-05CDAF04A670}" dt="2025-08-14T00:19:21.739" v="496"/>
          <pc:sldLayoutMkLst>
            <pc:docMk/>
            <pc:sldMasterMk cId="4019822396" sldId="2147483802"/>
            <pc:sldLayoutMk cId="1994401241" sldId="2147483803"/>
          </pc:sldLayoutMkLst>
          <pc:spChg chg="add">
            <ac:chgData name="JHEYSON FABIAN VILLAVISAN BUITRAGO" userId="e5ced5c2-d787-455d-b115-4f08a699b8c8" providerId="ADAL" clId="{68C317B1-829E-DD4C-9EA3-05CDAF04A670}" dt="2025-08-14T00:19:21.739" v="496"/>
            <ac:spMkLst>
              <pc:docMk/>
              <pc:sldMasterMk cId="4019822396" sldId="2147483802"/>
              <pc:sldLayoutMk cId="1994401241" sldId="2147483803"/>
              <ac:spMk id="7" creationId="{79B851DF-D56C-F4F6-1426-22F7C9FA86E0}"/>
            </ac:spMkLst>
          </pc:spChg>
        </pc:sldLayoutChg>
      </pc:sldMasterChg>
    </pc:docChg>
  </pc:docChgLst>
  <pc:docChgLst>
    <pc:chgData name="JHEYSON FABIAN VILLAVISAN BUITRAGO" userId="e5ced5c2-d787-455d-b115-4f08a699b8c8" providerId="ADAL" clId="{559D8AFF-BD25-474A-8518-FDCD49D84ACA}"/>
    <pc:docChg chg="delSld modSld modSection">
      <pc:chgData name="JHEYSON FABIAN VILLAVISAN BUITRAGO" userId="e5ced5c2-d787-455d-b115-4f08a699b8c8" providerId="ADAL" clId="{559D8AFF-BD25-474A-8518-FDCD49D84ACA}" dt="2025-08-14T00:37:49.819" v="60" actId="14100"/>
      <pc:docMkLst>
        <pc:docMk/>
      </pc:docMkLst>
      <pc:sldChg chg="modSp del mod">
        <pc:chgData name="JHEYSON FABIAN VILLAVISAN BUITRAGO" userId="e5ced5c2-d787-455d-b115-4f08a699b8c8" providerId="ADAL" clId="{559D8AFF-BD25-474A-8518-FDCD49D84ACA}" dt="2025-08-14T00:36:24.142" v="26" actId="2696"/>
        <pc:sldMkLst>
          <pc:docMk/>
          <pc:sldMk cId="1955606898" sldId="277"/>
        </pc:sldMkLst>
        <pc:spChg chg="mod">
          <ac:chgData name="JHEYSON FABIAN VILLAVISAN BUITRAGO" userId="e5ced5c2-d787-455d-b115-4f08a699b8c8" providerId="ADAL" clId="{559D8AFF-BD25-474A-8518-FDCD49D84ACA}" dt="2025-08-14T00:36:08.694" v="25" actId="20577"/>
          <ac:spMkLst>
            <pc:docMk/>
            <pc:sldMk cId="1955606898" sldId="277"/>
            <ac:spMk id="7" creationId="{EA396777-07E6-4D94-A666-A85CEA99D636}"/>
          </ac:spMkLst>
        </pc:spChg>
      </pc:sldChg>
      <pc:sldChg chg="modSp mod">
        <pc:chgData name="JHEYSON FABIAN VILLAVISAN BUITRAGO" userId="e5ced5c2-d787-455d-b115-4f08a699b8c8" providerId="ADAL" clId="{559D8AFF-BD25-474A-8518-FDCD49D84ACA}" dt="2025-08-14T00:37:49.819" v="60" actId="14100"/>
        <pc:sldMkLst>
          <pc:docMk/>
          <pc:sldMk cId="1853276994" sldId="278"/>
        </pc:sldMkLst>
        <pc:spChg chg="mod">
          <ac:chgData name="JHEYSON FABIAN VILLAVISAN BUITRAGO" userId="e5ced5c2-d787-455d-b115-4f08a699b8c8" providerId="ADAL" clId="{559D8AFF-BD25-474A-8518-FDCD49D84ACA}" dt="2025-08-14T00:36:51.008" v="56" actId="20577"/>
          <ac:spMkLst>
            <pc:docMk/>
            <pc:sldMk cId="1853276994" sldId="278"/>
            <ac:spMk id="4" creationId="{69081661-FA44-7AAF-CD1F-E4BB664A5777}"/>
          </ac:spMkLst>
        </pc:spChg>
        <pc:spChg chg="mod">
          <ac:chgData name="JHEYSON FABIAN VILLAVISAN BUITRAGO" userId="e5ced5c2-d787-455d-b115-4f08a699b8c8" providerId="ADAL" clId="{559D8AFF-BD25-474A-8518-FDCD49D84ACA}" dt="2025-08-14T00:37:49.819" v="60" actId="14100"/>
          <ac:spMkLst>
            <pc:docMk/>
            <pc:sldMk cId="1853276994" sldId="278"/>
            <ac:spMk id="5" creationId="{B6B6CEA2-16A0-B3AF-6BDC-97C2F067D94B}"/>
          </ac:spMkLst>
        </pc:spChg>
        <pc:spChg chg="mod">
          <ac:chgData name="JHEYSON FABIAN VILLAVISAN BUITRAGO" userId="e5ced5c2-d787-455d-b115-4f08a699b8c8" providerId="ADAL" clId="{559D8AFF-BD25-474A-8518-FDCD49D84ACA}" dt="2025-08-14T00:36:31.791" v="54" actId="20577"/>
          <ac:spMkLst>
            <pc:docMk/>
            <pc:sldMk cId="1853276994" sldId="278"/>
            <ac:spMk id="7" creationId="{EC72A7E7-E8EC-6853-4A21-8EE9A714218E}"/>
          </ac:spMkLst>
        </pc:spChg>
        <pc:spChg chg="mod">
          <ac:chgData name="JHEYSON FABIAN VILLAVISAN BUITRAGO" userId="e5ced5c2-d787-455d-b115-4f08a699b8c8" providerId="ADAL" clId="{559D8AFF-BD25-474A-8518-FDCD49D84ACA}" dt="2025-08-14T00:36:26.009" v="28" actId="20577"/>
          <ac:spMkLst>
            <pc:docMk/>
            <pc:sldMk cId="1853276994" sldId="278"/>
            <ac:spMk id="21506" creationId="{43432A50-51D9-5EDD-351F-A1A593F87BB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14/08/2025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14/08/2025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33EE7-C741-3B5A-D9B6-B24DC27B7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BF5A97E7-D21C-1EEE-B3EC-E6ED58056B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205B0F9C-98FB-6EAC-5AA2-E1A1690934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5C168F11-9BE1-5E78-C72B-D98A0133DD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23329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7936B-1C2E-DD9F-9420-8CA7181A7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36B860F7-9747-A98B-FFC7-93DFF12290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603BA21C-7A30-048A-6E3D-34EB06E049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0EDFC221-3F37-1A8D-F069-4C1974BF8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2650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9EC28-4B18-2256-6226-4FD513273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3D5A0105-FDCA-3380-EEEC-037AC5527A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C410D6D5-FF03-F4AE-7D44-C3188014AE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37D2C274-3E9D-56B0-DCCC-AB0999A1A1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635328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D8030-94AA-C63D-7135-AF798F690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C94EDD65-0C08-142B-0CF0-408A0A64F0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BCB5C58B-6CB4-3F84-6EE1-08DA5A4B9C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6614F8BB-DBB0-8FA2-D3DD-8B69BB452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6595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4bian1012/Sistemas_De_Contro_Indust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 err="1">
                <a:solidFill>
                  <a:srgbClr val="898989"/>
                </a:solidFill>
              </a:rPr>
              <a:t>Ing</a:t>
            </a:r>
            <a:r>
              <a:rPr lang="es-CO" altLang="es-CO" sz="2800" dirty="0">
                <a:solidFill>
                  <a:srgbClr val="898989"/>
                </a:solidFill>
              </a:rPr>
              <a:t> </a:t>
            </a:r>
            <a:r>
              <a:rPr lang="es-CO" altLang="es-CO" sz="2800" dirty="0" err="1">
                <a:solidFill>
                  <a:srgbClr val="898989"/>
                </a:solidFill>
              </a:rPr>
              <a:t>Jheyson</a:t>
            </a:r>
            <a:r>
              <a:rPr lang="es-CO" altLang="es-CO" sz="2800" dirty="0">
                <a:solidFill>
                  <a:srgbClr val="898989"/>
                </a:solidFill>
              </a:rPr>
              <a:t> F. Villavisan B </a:t>
            </a:r>
            <a:r>
              <a:rPr lang="es-CO" altLang="es-CO" sz="2800" dirty="0" err="1">
                <a:solidFill>
                  <a:srgbClr val="898989"/>
                </a:solidFill>
              </a:rPr>
              <a:t>MSc</a:t>
            </a:r>
            <a:r>
              <a:rPr lang="es-CO" altLang="es-CO" sz="2800" dirty="0">
                <a:solidFill>
                  <a:srgbClr val="898989"/>
                </a:solidFill>
              </a:rPr>
              <a:t>.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03335-520D-6533-1205-2B79811D5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43432A50-51D9-5EDD-351F-A1A593F87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C72A7E7-E8EC-6853-4A21-8EE9A714218E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Niveles de Automatización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A561B980-D614-6E1B-FC12-7C957CC25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2ED99C35-829E-8E2F-DC81-D36E3C9432EF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081661-FA44-7AAF-CD1F-E4BB664A5777}"/>
              </a:ext>
            </a:extLst>
          </p:cNvPr>
          <p:cNvSpPr txBox="1"/>
          <p:nvPr/>
        </p:nvSpPr>
        <p:spPr>
          <a:xfrm>
            <a:off x="1835696" y="2564904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Realice la lectura de la siguiente publicación científica </a:t>
            </a:r>
          </a:p>
          <a:p>
            <a:r>
              <a:rPr lang="es-CO" dirty="0"/>
              <a:t>“</a:t>
            </a:r>
            <a:r>
              <a:rPr lang="es-CO" dirty="0" err="1"/>
              <a:t>A_literature_review_on_the_levels_of_aut.pdf</a:t>
            </a:r>
            <a:r>
              <a:rPr lang="es-CO" dirty="0"/>
              <a:t>”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6B6CEA2-16A0-B3AF-6BDC-97C2F067D94B}"/>
              </a:ext>
            </a:extLst>
          </p:cNvPr>
          <p:cNvSpPr txBox="1"/>
          <p:nvPr/>
        </p:nvSpPr>
        <p:spPr>
          <a:xfrm>
            <a:off x="251520" y="5733256"/>
            <a:ext cx="8589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Vagia</a:t>
            </a:r>
            <a:r>
              <a:rPr lang="es-CO" dirty="0"/>
              <a:t>, M., </a:t>
            </a:r>
            <a:r>
              <a:rPr lang="es-CO" dirty="0" err="1"/>
              <a:t>Transeth</a:t>
            </a:r>
            <a:r>
              <a:rPr lang="es-CO" dirty="0"/>
              <a:t>, A. A., &amp; </a:t>
            </a:r>
            <a:r>
              <a:rPr lang="es-CO" dirty="0" err="1"/>
              <a:t>Fjerdingen</a:t>
            </a:r>
            <a:r>
              <a:rPr lang="es-CO" dirty="0"/>
              <a:t>, S. A. (2016). A </a:t>
            </a:r>
            <a:r>
              <a:rPr lang="es-CO" dirty="0" err="1"/>
              <a:t>literature</a:t>
            </a:r>
            <a:r>
              <a:rPr lang="es-CO" dirty="0"/>
              <a:t> </a:t>
            </a:r>
            <a:r>
              <a:rPr lang="es-CO" dirty="0" err="1"/>
              <a:t>review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levels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automation</a:t>
            </a:r>
            <a:r>
              <a:rPr lang="es-CO" dirty="0"/>
              <a:t> </a:t>
            </a:r>
            <a:r>
              <a:rPr lang="es-CO" dirty="0" err="1"/>
              <a:t>during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years</a:t>
            </a:r>
            <a:r>
              <a:rPr lang="es-CO" dirty="0"/>
              <a:t>. </a:t>
            </a:r>
            <a:r>
              <a:rPr lang="es-CO" dirty="0" err="1"/>
              <a:t>What</a:t>
            </a:r>
            <a:r>
              <a:rPr lang="es-CO" dirty="0"/>
              <a:t> are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different</a:t>
            </a:r>
            <a:r>
              <a:rPr lang="es-CO" dirty="0"/>
              <a:t> </a:t>
            </a:r>
            <a:r>
              <a:rPr lang="es-CO" dirty="0" err="1"/>
              <a:t>taxonomies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have</a:t>
            </a:r>
            <a:r>
              <a:rPr lang="es-CO" dirty="0"/>
              <a:t> </a:t>
            </a:r>
            <a:r>
              <a:rPr lang="es-CO" dirty="0" err="1"/>
              <a:t>been</a:t>
            </a:r>
            <a:r>
              <a:rPr lang="es-CO" dirty="0"/>
              <a:t> </a:t>
            </a:r>
            <a:r>
              <a:rPr lang="es-CO" dirty="0" err="1"/>
              <a:t>proposed</a:t>
            </a:r>
            <a:r>
              <a:rPr lang="es-CO" dirty="0"/>
              <a:t>?. </a:t>
            </a:r>
            <a:r>
              <a:rPr lang="es-CO" i="1" dirty="0" err="1"/>
              <a:t>Applied</a:t>
            </a:r>
            <a:r>
              <a:rPr lang="es-CO" i="1" dirty="0"/>
              <a:t> </a:t>
            </a:r>
            <a:r>
              <a:rPr lang="es-CO" i="1" dirty="0" err="1"/>
              <a:t>ergonomics</a:t>
            </a:r>
            <a:r>
              <a:rPr lang="es-CO" dirty="0"/>
              <a:t>, </a:t>
            </a:r>
            <a:r>
              <a:rPr lang="es-CO" i="1" dirty="0"/>
              <a:t>53</a:t>
            </a:r>
            <a:r>
              <a:rPr lang="es-CO" dirty="0"/>
              <a:t>, 190-202.</a:t>
            </a:r>
          </a:p>
        </p:txBody>
      </p:sp>
    </p:spTree>
    <p:extLst>
      <p:ext uri="{BB962C8B-B14F-4D97-AF65-F5344CB8AC3E}">
        <p14:creationId xmlns:p14="http://schemas.microsoft.com/office/powerpoint/2010/main" val="185327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ADA58-611F-47A1-12A5-FB5037C78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A985A8FE-4F36-6163-94BF-C8F667C55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E2FCC17-8523-606B-0DD8-92135A33896A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Niveles de Automatización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DE005232-EDFA-2E8A-6C33-4EB834881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66E5AD71-EA67-DAF3-60C1-D60EC503F123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0174C53-3BC8-39C6-DB36-1431A3EA626A}"/>
              </a:ext>
            </a:extLst>
          </p:cNvPr>
          <p:cNvSpPr txBox="1"/>
          <p:nvPr/>
        </p:nvSpPr>
        <p:spPr>
          <a:xfrm>
            <a:off x="1835696" y="2564904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Según el texto: ¿Qué diferencias hay entre un sistema automático y un sistema autónomo?</a:t>
            </a:r>
          </a:p>
          <a:p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961C85-9780-0B5F-B6D6-D299D135AA79}"/>
              </a:ext>
            </a:extLst>
          </p:cNvPr>
          <p:cNvSpPr txBox="1"/>
          <p:nvPr/>
        </p:nvSpPr>
        <p:spPr>
          <a:xfrm>
            <a:off x="251520" y="5733256"/>
            <a:ext cx="8589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Vagia</a:t>
            </a:r>
            <a:r>
              <a:rPr lang="es-CO" dirty="0"/>
              <a:t>, M., </a:t>
            </a:r>
            <a:r>
              <a:rPr lang="es-CO" dirty="0" err="1"/>
              <a:t>Transeth</a:t>
            </a:r>
            <a:r>
              <a:rPr lang="es-CO" dirty="0"/>
              <a:t>, A. A., &amp; </a:t>
            </a:r>
            <a:r>
              <a:rPr lang="es-CO" dirty="0" err="1"/>
              <a:t>Fjerdingen</a:t>
            </a:r>
            <a:r>
              <a:rPr lang="es-CO" dirty="0"/>
              <a:t>, S. A. (2016). A </a:t>
            </a:r>
            <a:r>
              <a:rPr lang="es-CO" dirty="0" err="1"/>
              <a:t>literature</a:t>
            </a:r>
            <a:r>
              <a:rPr lang="es-CO" dirty="0"/>
              <a:t> </a:t>
            </a:r>
            <a:r>
              <a:rPr lang="es-CO" dirty="0" err="1"/>
              <a:t>review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levels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automation</a:t>
            </a:r>
            <a:r>
              <a:rPr lang="es-CO" dirty="0"/>
              <a:t> </a:t>
            </a:r>
            <a:r>
              <a:rPr lang="es-CO" dirty="0" err="1"/>
              <a:t>during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years</a:t>
            </a:r>
            <a:r>
              <a:rPr lang="es-CO" dirty="0"/>
              <a:t>. </a:t>
            </a:r>
            <a:r>
              <a:rPr lang="es-CO" dirty="0" err="1"/>
              <a:t>What</a:t>
            </a:r>
            <a:r>
              <a:rPr lang="es-CO" dirty="0"/>
              <a:t> are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different</a:t>
            </a:r>
            <a:r>
              <a:rPr lang="es-CO" dirty="0"/>
              <a:t> </a:t>
            </a:r>
            <a:r>
              <a:rPr lang="es-CO" dirty="0" err="1"/>
              <a:t>taxonomies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have</a:t>
            </a:r>
            <a:r>
              <a:rPr lang="es-CO" dirty="0"/>
              <a:t> </a:t>
            </a:r>
            <a:r>
              <a:rPr lang="es-CO" dirty="0" err="1"/>
              <a:t>been</a:t>
            </a:r>
            <a:r>
              <a:rPr lang="es-CO" dirty="0"/>
              <a:t> </a:t>
            </a:r>
            <a:r>
              <a:rPr lang="es-CO" dirty="0" err="1"/>
              <a:t>proposed</a:t>
            </a:r>
            <a:r>
              <a:rPr lang="es-CO" dirty="0"/>
              <a:t>?. </a:t>
            </a:r>
            <a:r>
              <a:rPr lang="es-CO" i="1" dirty="0" err="1"/>
              <a:t>Applied</a:t>
            </a:r>
            <a:r>
              <a:rPr lang="es-CO" i="1" dirty="0"/>
              <a:t> </a:t>
            </a:r>
            <a:r>
              <a:rPr lang="es-CO" i="1" dirty="0" err="1"/>
              <a:t>ergonomics</a:t>
            </a:r>
            <a:r>
              <a:rPr lang="es-CO" dirty="0"/>
              <a:t>, </a:t>
            </a:r>
            <a:r>
              <a:rPr lang="es-CO" i="1" dirty="0"/>
              <a:t>53</a:t>
            </a:r>
            <a:r>
              <a:rPr lang="es-CO" dirty="0"/>
              <a:t>, 190-202.</a:t>
            </a:r>
          </a:p>
        </p:txBody>
      </p:sp>
    </p:spTree>
    <p:extLst>
      <p:ext uri="{BB962C8B-B14F-4D97-AF65-F5344CB8AC3E}">
        <p14:creationId xmlns:p14="http://schemas.microsoft.com/office/powerpoint/2010/main" val="218427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0CA24-78D1-AD29-A490-5230A11C9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99198E90-0730-AD85-6657-C9606B9C3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95BD9A0-12A9-3D95-F2C5-7E418B9BF883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Niveles de Automatización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6B9A2E40-7818-EA63-7F33-79F4D4AA0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2D3FA44D-D89C-02CC-8D17-34DEB74ECE9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C084769-A080-59CB-C925-705F54F5F498}"/>
              </a:ext>
            </a:extLst>
          </p:cNvPr>
          <p:cNvSpPr txBox="1"/>
          <p:nvPr/>
        </p:nvSpPr>
        <p:spPr>
          <a:xfrm>
            <a:off x="1835696" y="2564904"/>
            <a:ext cx="5472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Según el texto: ¿Qué diferencias hay entre un sistema automático y un sistema autónomo?</a:t>
            </a:r>
          </a:p>
          <a:p>
            <a:endParaRPr lang="es-CO" dirty="0"/>
          </a:p>
          <a:p>
            <a:r>
              <a:rPr lang="en-US" dirty="0"/>
              <a:t>“</a:t>
            </a:r>
            <a:r>
              <a:rPr lang="en-US" i="1" dirty="0">
                <a:solidFill>
                  <a:srgbClr val="227D3D"/>
                </a:solidFill>
              </a:rPr>
              <a:t>The word “autonomy” has been launched in the early 17</a:t>
            </a:r>
            <a:r>
              <a:rPr lang="en-US" i="1" baseline="30000" dirty="0">
                <a:solidFill>
                  <a:srgbClr val="227D3D"/>
                </a:solidFill>
              </a:rPr>
              <a:t>th</a:t>
            </a:r>
            <a:r>
              <a:rPr lang="en-US" i="1" dirty="0">
                <a:solidFill>
                  <a:srgbClr val="227D3D"/>
                </a:solidFill>
              </a:rPr>
              <a:t> century, originating from the </a:t>
            </a:r>
            <a:r>
              <a:rPr lang="en-US" i="1" dirty="0" err="1">
                <a:solidFill>
                  <a:srgbClr val="227D3D"/>
                </a:solidFill>
              </a:rPr>
              <a:t>greek</a:t>
            </a:r>
            <a:r>
              <a:rPr lang="en-US" i="1" dirty="0">
                <a:solidFill>
                  <a:srgbClr val="227D3D"/>
                </a:solidFill>
              </a:rPr>
              <a:t> word “</a:t>
            </a:r>
            <a:r>
              <a:rPr lang="en-US" i="1" dirty="0" err="1">
                <a:solidFill>
                  <a:srgbClr val="227D3D"/>
                </a:solidFill>
              </a:rPr>
              <a:t>autonomia</a:t>
            </a:r>
            <a:r>
              <a:rPr lang="en-US" i="1" dirty="0">
                <a:solidFill>
                  <a:srgbClr val="227D3D"/>
                </a:solidFill>
              </a:rPr>
              <a:t>/autonomous” which means “auto ¼ self” and “nomos ¼ law”, independent and </a:t>
            </a:r>
            <a:r>
              <a:rPr lang="es-CO" i="1" dirty="0" err="1">
                <a:solidFill>
                  <a:srgbClr val="227D3D"/>
                </a:solidFill>
              </a:rPr>
              <a:t>self-governing</a:t>
            </a:r>
            <a:r>
              <a:rPr lang="es-CO" i="1" dirty="0">
                <a:solidFill>
                  <a:srgbClr val="227D3D"/>
                </a:solidFill>
              </a:rPr>
              <a:t>…</a:t>
            </a:r>
            <a:r>
              <a:rPr lang="es-CO" dirty="0"/>
              <a:t>”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659AB1F-1B1C-8A42-423C-4BF44EA92F98}"/>
              </a:ext>
            </a:extLst>
          </p:cNvPr>
          <p:cNvSpPr txBox="1"/>
          <p:nvPr/>
        </p:nvSpPr>
        <p:spPr>
          <a:xfrm>
            <a:off x="251520" y="5733256"/>
            <a:ext cx="8589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Vagia</a:t>
            </a:r>
            <a:r>
              <a:rPr lang="es-CO" dirty="0"/>
              <a:t>, M., </a:t>
            </a:r>
            <a:r>
              <a:rPr lang="es-CO" dirty="0" err="1"/>
              <a:t>Transeth</a:t>
            </a:r>
            <a:r>
              <a:rPr lang="es-CO" dirty="0"/>
              <a:t>, A. A., &amp; </a:t>
            </a:r>
            <a:r>
              <a:rPr lang="es-CO" dirty="0" err="1"/>
              <a:t>Fjerdingen</a:t>
            </a:r>
            <a:r>
              <a:rPr lang="es-CO" dirty="0"/>
              <a:t>, S. A. (2016). A </a:t>
            </a:r>
            <a:r>
              <a:rPr lang="es-CO" dirty="0" err="1"/>
              <a:t>literature</a:t>
            </a:r>
            <a:r>
              <a:rPr lang="es-CO" dirty="0"/>
              <a:t> </a:t>
            </a:r>
            <a:r>
              <a:rPr lang="es-CO" dirty="0" err="1"/>
              <a:t>review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levels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automation</a:t>
            </a:r>
            <a:r>
              <a:rPr lang="es-CO" dirty="0"/>
              <a:t> </a:t>
            </a:r>
            <a:r>
              <a:rPr lang="es-CO" dirty="0" err="1"/>
              <a:t>during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years</a:t>
            </a:r>
            <a:r>
              <a:rPr lang="es-CO" dirty="0"/>
              <a:t>. </a:t>
            </a:r>
            <a:r>
              <a:rPr lang="es-CO" dirty="0" err="1"/>
              <a:t>What</a:t>
            </a:r>
            <a:r>
              <a:rPr lang="es-CO" dirty="0"/>
              <a:t> are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different</a:t>
            </a:r>
            <a:r>
              <a:rPr lang="es-CO" dirty="0"/>
              <a:t> </a:t>
            </a:r>
            <a:r>
              <a:rPr lang="es-CO" dirty="0" err="1"/>
              <a:t>taxonomies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have</a:t>
            </a:r>
            <a:r>
              <a:rPr lang="es-CO" dirty="0"/>
              <a:t> </a:t>
            </a:r>
            <a:r>
              <a:rPr lang="es-CO" dirty="0" err="1"/>
              <a:t>been</a:t>
            </a:r>
            <a:r>
              <a:rPr lang="es-CO" dirty="0"/>
              <a:t> </a:t>
            </a:r>
            <a:r>
              <a:rPr lang="es-CO" dirty="0" err="1"/>
              <a:t>proposed</a:t>
            </a:r>
            <a:r>
              <a:rPr lang="es-CO" dirty="0"/>
              <a:t>?. </a:t>
            </a:r>
            <a:r>
              <a:rPr lang="es-CO" i="1" dirty="0" err="1"/>
              <a:t>Applied</a:t>
            </a:r>
            <a:r>
              <a:rPr lang="es-CO" i="1" dirty="0"/>
              <a:t> </a:t>
            </a:r>
            <a:r>
              <a:rPr lang="es-CO" i="1" dirty="0" err="1"/>
              <a:t>ergonomics</a:t>
            </a:r>
            <a:r>
              <a:rPr lang="es-CO" dirty="0"/>
              <a:t>, </a:t>
            </a:r>
            <a:r>
              <a:rPr lang="es-CO" i="1" dirty="0"/>
              <a:t>53</a:t>
            </a:r>
            <a:r>
              <a:rPr lang="es-CO" dirty="0"/>
              <a:t>, 190-202.</a:t>
            </a:r>
          </a:p>
        </p:txBody>
      </p:sp>
    </p:spTree>
    <p:extLst>
      <p:ext uri="{BB962C8B-B14F-4D97-AF65-F5344CB8AC3E}">
        <p14:creationId xmlns:p14="http://schemas.microsoft.com/office/powerpoint/2010/main" val="168309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8E2EB-B7A9-1590-3603-4F4A6276E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5601CDAC-37BF-C004-09C2-FBEC5D6D3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CO" altLang="es-CO" sz="3600" dirty="0"/>
              <a:t>5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B8F827C-9406-9142-C18C-F67AB980D201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Niveles de Automatización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548194AE-E1BB-FBCD-5BDC-87C6E9886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60E77BAF-A8F5-95CF-EB8B-470F4D97DD65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A811252-73C7-B59C-5720-2CDBA280AA37}"/>
              </a:ext>
            </a:extLst>
          </p:cNvPr>
          <p:cNvSpPr txBox="1"/>
          <p:nvPr/>
        </p:nvSpPr>
        <p:spPr>
          <a:xfrm>
            <a:off x="1835696" y="2564904"/>
            <a:ext cx="5472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Según el texto: ¿Qué diferencias hay entre un sistema automático y un sistema autónomo?</a:t>
            </a:r>
          </a:p>
          <a:p>
            <a:endParaRPr lang="es-CO" dirty="0"/>
          </a:p>
          <a:p>
            <a:r>
              <a:rPr lang="en-US" dirty="0"/>
              <a:t>“</a:t>
            </a:r>
            <a:r>
              <a:rPr lang="es-CO" i="1" dirty="0" err="1">
                <a:solidFill>
                  <a:srgbClr val="227D3D"/>
                </a:solidFill>
              </a:rPr>
              <a:t>Automation</a:t>
            </a:r>
            <a:r>
              <a:rPr lang="es-CO" i="1" dirty="0">
                <a:solidFill>
                  <a:srgbClr val="227D3D"/>
                </a:solidFill>
              </a:rPr>
              <a:t> </a:t>
            </a:r>
            <a:r>
              <a:rPr lang="es-CO" i="1" dirty="0" err="1">
                <a:solidFill>
                  <a:srgbClr val="227D3D"/>
                </a:solidFill>
              </a:rPr>
              <a:t>includes</a:t>
            </a:r>
            <a:r>
              <a:rPr lang="es-CO" i="1" dirty="0">
                <a:solidFill>
                  <a:srgbClr val="227D3D"/>
                </a:solidFill>
              </a:rPr>
              <a:t> </a:t>
            </a:r>
            <a:r>
              <a:rPr lang="en-US" i="1" dirty="0">
                <a:solidFill>
                  <a:srgbClr val="227D3D"/>
                </a:solidFill>
              </a:rPr>
              <a:t>the execution by a machine agent of a function that was previously carried out by a human</a:t>
            </a:r>
            <a:r>
              <a:rPr lang="es-CO" i="1" dirty="0">
                <a:solidFill>
                  <a:srgbClr val="227D3D"/>
                </a:solidFill>
              </a:rPr>
              <a:t>…”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9890BC-8602-D756-51FF-61E9138D101F}"/>
              </a:ext>
            </a:extLst>
          </p:cNvPr>
          <p:cNvSpPr txBox="1"/>
          <p:nvPr/>
        </p:nvSpPr>
        <p:spPr>
          <a:xfrm>
            <a:off x="251520" y="5733256"/>
            <a:ext cx="8589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Vagia</a:t>
            </a:r>
            <a:r>
              <a:rPr lang="es-CO" dirty="0"/>
              <a:t>, M., </a:t>
            </a:r>
            <a:r>
              <a:rPr lang="es-CO" dirty="0" err="1"/>
              <a:t>Transeth</a:t>
            </a:r>
            <a:r>
              <a:rPr lang="es-CO" dirty="0"/>
              <a:t>, A. A., &amp; </a:t>
            </a:r>
            <a:r>
              <a:rPr lang="es-CO" dirty="0" err="1"/>
              <a:t>Fjerdingen</a:t>
            </a:r>
            <a:r>
              <a:rPr lang="es-CO" dirty="0"/>
              <a:t>, S. A. (2016). A </a:t>
            </a:r>
            <a:r>
              <a:rPr lang="es-CO" dirty="0" err="1"/>
              <a:t>literature</a:t>
            </a:r>
            <a:r>
              <a:rPr lang="es-CO" dirty="0"/>
              <a:t> </a:t>
            </a:r>
            <a:r>
              <a:rPr lang="es-CO" dirty="0" err="1"/>
              <a:t>review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levels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automation</a:t>
            </a:r>
            <a:r>
              <a:rPr lang="es-CO" dirty="0"/>
              <a:t> </a:t>
            </a:r>
            <a:r>
              <a:rPr lang="es-CO" dirty="0" err="1"/>
              <a:t>during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years</a:t>
            </a:r>
            <a:r>
              <a:rPr lang="es-CO" dirty="0"/>
              <a:t>. </a:t>
            </a:r>
            <a:r>
              <a:rPr lang="es-CO" dirty="0" err="1"/>
              <a:t>What</a:t>
            </a:r>
            <a:r>
              <a:rPr lang="es-CO" dirty="0"/>
              <a:t> are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different</a:t>
            </a:r>
            <a:r>
              <a:rPr lang="es-CO" dirty="0"/>
              <a:t> </a:t>
            </a:r>
            <a:r>
              <a:rPr lang="es-CO" dirty="0" err="1"/>
              <a:t>taxonomies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have</a:t>
            </a:r>
            <a:r>
              <a:rPr lang="es-CO" dirty="0"/>
              <a:t> </a:t>
            </a:r>
            <a:r>
              <a:rPr lang="es-CO" dirty="0" err="1"/>
              <a:t>been</a:t>
            </a:r>
            <a:r>
              <a:rPr lang="es-CO" dirty="0"/>
              <a:t> </a:t>
            </a:r>
            <a:r>
              <a:rPr lang="es-CO" dirty="0" err="1"/>
              <a:t>proposed</a:t>
            </a:r>
            <a:r>
              <a:rPr lang="es-CO" dirty="0"/>
              <a:t>?. </a:t>
            </a:r>
            <a:r>
              <a:rPr lang="es-CO" i="1" dirty="0" err="1"/>
              <a:t>Applied</a:t>
            </a:r>
            <a:r>
              <a:rPr lang="es-CO" i="1" dirty="0"/>
              <a:t> </a:t>
            </a:r>
            <a:r>
              <a:rPr lang="es-CO" i="1" dirty="0" err="1"/>
              <a:t>ergonomics</a:t>
            </a:r>
            <a:r>
              <a:rPr lang="es-CO" dirty="0"/>
              <a:t>, </a:t>
            </a:r>
            <a:r>
              <a:rPr lang="es-CO" i="1" dirty="0"/>
              <a:t>53</a:t>
            </a:r>
            <a:r>
              <a:rPr lang="es-CO" dirty="0"/>
              <a:t>, 190-202.</a:t>
            </a:r>
          </a:p>
        </p:txBody>
      </p:sp>
    </p:spTree>
    <p:extLst>
      <p:ext uri="{BB962C8B-B14F-4D97-AF65-F5344CB8AC3E}">
        <p14:creationId xmlns:p14="http://schemas.microsoft.com/office/powerpoint/2010/main" val="403186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E1C5E17-B258-47EA-B96B-EF9524AC8863}"/>
              </a:ext>
            </a:extLst>
          </p:cNvPr>
          <p:cNvSpPr txBox="1">
            <a:spLocks/>
          </p:cNvSpPr>
          <p:nvPr/>
        </p:nvSpPr>
        <p:spPr bwMode="auto">
          <a:xfrm>
            <a:off x="611823" y="270892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MATERIAL DEL CURSO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8BB48C-FC05-3615-A776-2D1677A4E9F1}"/>
              </a:ext>
            </a:extLst>
          </p:cNvPr>
          <p:cNvSpPr txBox="1"/>
          <p:nvPr/>
        </p:nvSpPr>
        <p:spPr>
          <a:xfrm>
            <a:off x="1632204" y="4221088"/>
            <a:ext cx="618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4"/>
              </a:rPr>
              <a:t>https://github.com/F4bian1012/Sistemas_De_Contro_Industrial</a:t>
            </a:r>
            <a:r>
              <a:rPr lang="es-CO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bdc56f61-abc0-4f7e-bfec-a93ccd1ae886"/>
    <ds:schemaRef ds:uri="http://purl.org/dc/elements/1.1/"/>
    <ds:schemaRef ds:uri="http://schemas.microsoft.com/office/infopath/2007/PartnerControls"/>
    <ds:schemaRef ds:uri="669280c1-d17e-4d1d-bd7f-b4f14cc6bf1d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2335</TotalTime>
  <Words>416</Words>
  <Application>Microsoft Office PowerPoint</Application>
  <PresentationFormat>Carta (216 x 279 mm)</PresentationFormat>
  <Paragraphs>37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1</vt:lpstr>
      <vt:lpstr>2</vt:lpstr>
      <vt:lpstr>3</vt:lpstr>
      <vt:lpstr>4</vt:lpstr>
      <vt:lpstr>5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74</cp:revision>
  <dcterms:created xsi:type="dcterms:W3CDTF">2008-03-11T21:51:34Z</dcterms:created>
  <dcterms:modified xsi:type="dcterms:W3CDTF">2025-08-14T18:27:29Z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