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256" r:id="rId5"/>
    <p:sldId id="281" r:id="rId6"/>
    <p:sldId id="268" r:id="rId7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1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47BAF-43BE-4A2E-9E6D-2A57DE594E32}" v="2" dt="2025-08-14T18:22:17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50" d="100"/>
          <a:sy n="150" d="100"/>
        </p:scale>
        <p:origin x="205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734B5F73-C98D-44CC-99AC-FC7AA898038E}"/>
    <pc:docChg chg="custSel modSld sldOrd">
      <pc:chgData name="JHEYSON FABIAN VILLAVISAN BUITRAGO" userId="e5ced5c2-d787-455d-b115-4f08a699b8c8" providerId="ADAL" clId="{734B5F73-C98D-44CC-99AC-FC7AA898038E}" dt="2025-01-08T15:06:44.529" v="23" actId="1076"/>
      <pc:docMkLst>
        <pc:docMk/>
      </pc:docMkLst>
      <pc:sldChg chg="delSp modSp mod">
        <pc:chgData name="JHEYSON FABIAN VILLAVISAN BUITRAGO" userId="e5ced5c2-d787-455d-b115-4f08a699b8c8" providerId="ADAL" clId="{734B5F73-C98D-44CC-99AC-FC7AA898038E}" dt="2025-01-08T15:06:44.529" v="23" actId="1076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734B5F73-C98D-44CC-99AC-FC7AA898038E}" dt="2025-01-04T00:03:24.644" v="4"/>
        <pc:sldMkLst>
          <pc:docMk/>
          <pc:sldMk cId="2965408220" sldId="280"/>
        </pc:sldMkLst>
      </pc:sldChg>
      <pc:sldChg chg="modSp mod ord">
        <pc:chgData name="JHEYSON FABIAN VILLAVISAN BUITRAGO" userId="e5ced5c2-d787-455d-b115-4f08a699b8c8" providerId="ADAL" clId="{734B5F73-C98D-44CC-99AC-FC7AA898038E}" dt="2025-01-08T15:02:17.380" v="14" actId="20577"/>
        <pc:sldMkLst>
          <pc:docMk/>
          <pc:sldMk cId="3192913639" sldId="281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01347BAF-43BE-4A2E-9E6D-2A57DE594E32}"/>
    <pc:docChg chg="delSld modSld modSection">
      <pc:chgData name="JHEYSON FABIAN VILLAVISAN BUITRAGO" userId="e5ced5c2-d787-455d-b115-4f08a699b8c8" providerId="ADAL" clId="{01347BAF-43BE-4A2E-9E6D-2A57DE594E32}" dt="2025-08-14T18:22:54.742" v="75" actId="20577"/>
      <pc:docMkLst>
        <pc:docMk/>
      </pc:docMkLst>
      <pc:sldChg chg="modSp">
        <pc:chgData name="JHEYSON FABIAN VILLAVISAN BUITRAGO" userId="e5ced5c2-d787-455d-b115-4f08a699b8c8" providerId="ADAL" clId="{01347BAF-43BE-4A2E-9E6D-2A57DE594E32}" dt="2025-08-14T18:22:08.657" v="0"/>
        <pc:sldMkLst>
          <pc:docMk/>
          <pc:sldMk cId="0" sldId="256"/>
        </pc:sldMkLst>
        <pc:spChg chg="mod">
          <ac:chgData name="JHEYSON FABIAN VILLAVISAN BUITRAGO" userId="e5ced5c2-d787-455d-b115-4f08a699b8c8" providerId="ADAL" clId="{01347BAF-43BE-4A2E-9E6D-2A57DE594E32}" dt="2025-08-14T18:22:08.657" v="0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01347BAF-43BE-4A2E-9E6D-2A57DE594E32}" dt="2025-08-14T18:22:54.742" v="75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01347BAF-43BE-4A2E-9E6D-2A57DE594E32}" dt="2025-08-14T18:22:49.756" v="73" actId="404"/>
          <ac:spMkLst>
            <pc:docMk/>
            <pc:sldMk cId="0" sldId="268"/>
            <ac:spMk id="3" creationId="{989468C4-5745-FDFE-6E28-10FFE4C6E858}"/>
          </ac:spMkLst>
        </pc:spChg>
        <pc:spChg chg="mod">
          <ac:chgData name="JHEYSON FABIAN VILLAVISAN BUITRAGO" userId="e5ced5c2-d787-455d-b115-4f08a699b8c8" providerId="ADAL" clId="{01347BAF-43BE-4A2E-9E6D-2A57DE594E32}" dt="2025-08-14T18:22:54.742" v="75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del">
        <pc:chgData name="JHEYSON FABIAN VILLAVISAN BUITRAGO" userId="e5ced5c2-d787-455d-b115-4f08a699b8c8" providerId="ADAL" clId="{01347BAF-43BE-4A2E-9E6D-2A57DE594E32}" dt="2025-08-14T18:22:11.299" v="1" actId="47"/>
        <pc:sldMkLst>
          <pc:docMk/>
          <pc:sldMk cId="2965408220" sldId="280"/>
        </pc:sldMkLst>
      </pc:sldChg>
      <pc:sldChg chg="modSp mod">
        <pc:chgData name="JHEYSON FABIAN VILLAVISAN BUITRAGO" userId="e5ced5c2-d787-455d-b115-4f08a699b8c8" providerId="ADAL" clId="{01347BAF-43BE-4A2E-9E6D-2A57DE594E32}" dt="2025-08-14T18:22:17.174" v="3"/>
        <pc:sldMkLst>
          <pc:docMk/>
          <pc:sldMk cId="3192913639" sldId="281"/>
        </pc:sldMkLst>
        <pc:spChg chg="mod">
          <ac:chgData name="JHEYSON FABIAN VILLAVISAN BUITRAGO" userId="e5ced5c2-d787-455d-b115-4f08a699b8c8" providerId="ADAL" clId="{01347BAF-43BE-4A2E-9E6D-2A57DE594E32}" dt="2025-08-14T18:22:17.174" v="3"/>
          <ac:spMkLst>
            <pc:docMk/>
            <pc:sldMk cId="3192913639" sldId="281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01347BAF-43BE-4A2E-9E6D-2A57DE594E32}" dt="2025-08-14T18:22:15.122" v="2" actId="20577"/>
          <ac:spMkLst>
            <pc:docMk/>
            <pc:sldMk cId="3192913639" sldId="281"/>
            <ac:spMk id="23554" creationId="{EA98F516-CD1D-4B94-8AAC-2D9EAEE9939C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E15ACAC5-EDA9-3C8D-DE5A-C0E64BD22CC7}"/>
    <pc:docChg chg="modSld">
      <pc:chgData name="JHEYSON FABIAN VILLAVISAN BUITRAGO" userId="S::jfvillavisanb@itc.edu.co::e5ced5c2-d787-455d-b115-4f08a699b8c8" providerId="AD" clId="Web-{E15ACAC5-EDA9-3C8D-DE5A-C0E64BD22CC7}" dt="2024-08-06T23:52:30.109" v="5" actId="1076"/>
      <pc:docMkLst>
        <pc:docMk/>
      </pc:docMkLst>
      <pc:sldChg chg="modSp">
        <pc:chgData name="JHEYSON FABIAN VILLAVISAN BUITRAGO" userId="S::jfvillavisanb@itc.edu.co::e5ced5c2-d787-455d-b115-4f08a699b8c8" providerId="AD" clId="Web-{E15ACAC5-EDA9-3C8D-DE5A-C0E64BD22CC7}" dt="2024-08-06T23:52:30.109" v="5" actId="1076"/>
        <pc:sldMkLst>
          <pc:docMk/>
          <pc:sldMk cId="0" sldId="268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E4B811E4-4512-43B0-A50D-C8CEE00216AD}"/>
    <pc:docChg chg="undo custSel addSld delSld modSld modSection">
      <pc:chgData name="JHEYSON FABIAN VILLAVISAN BUITRAGO" userId="e5ced5c2-d787-455d-b115-4f08a699b8c8" providerId="ADAL" clId="{E4B811E4-4512-43B0-A50D-C8CEE00216AD}" dt="2024-08-06T19:10:58.627" v="91" actId="113"/>
      <pc:docMkLst>
        <pc:docMk/>
      </pc:docMkLst>
      <pc:sldChg chg="del">
        <pc:chgData name="JHEYSON FABIAN VILLAVISAN BUITRAGO" userId="e5ced5c2-d787-455d-b115-4f08a699b8c8" providerId="ADAL" clId="{E4B811E4-4512-43B0-A50D-C8CEE00216AD}" dt="2024-08-06T19:04:45.236" v="8" actId="47"/>
        <pc:sldMkLst>
          <pc:docMk/>
          <pc:sldMk cId="0" sldId="261"/>
        </pc:sldMkLst>
      </pc:sldChg>
      <pc:sldChg chg="addSp delSp modSp add del mod">
        <pc:chgData name="JHEYSON FABIAN VILLAVISAN BUITRAGO" userId="e5ced5c2-d787-455d-b115-4f08a699b8c8" providerId="ADAL" clId="{E4B811E4-4512-43B0-A50D-C8CEE00216AD}" dt="2024-08-06T19:06:38.715" v="50" actId="20577"/>
        <pc:sldMkLst>
          <pc:docMk/>
          <pc:sldMk cId="0" sldId="268"/>
        </pc:sldMkLst>
      </pc:sldChg>
      <pc:sldChg chg="del">
        <pc:chgData name="JHEYSON FABIAN VILLAVISAN BUITRAGO" userId="e5ced5c2-d787-455d-b115-4f08a699b8c8" providerId="ADAL" clId="{E4B811E4-4512-43B0-A50D-C8CEE00216AD}" dt="2024-08-06T19:03:17.380" v="0" actId="4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E4B811E4-4512-43B0-A50D-C8CEE00216AD}" dt="2024-08-06T19:04:46.220" v="9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E4B811E4-4512-43B0-A50D-C8CEE00216AD}" dt="2024-08-06T19:03:18.477" v="1" actId="47"/>
        <pc:sldMkLst>
          <pc:docMk/>
          <pc:sldMk cId="214171354" sldId="278"/>
        </pc:sldMkLst>
      </pc:sldChg>
      <pc:sldChg chg="modSp add del mod">
        <pc:chgData name="JHEYSON FABIAN VILLAVISAN BUITRAGO" userId="e5ced5c2-d787-455d-b115-4f08a699b8c8" providerId="ADAL" clId="{E4B811E4-4512-43B0-A50D-C8CEE00216AD}" dt="2024-08-06T19:04:56.224" v="15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E4B811E4-4512-43B0-A50D-C8CEE00216AD}" dt="2024-08-06T19:10:58.627" v="91" actId="113"/>
        <pc:sldMkLst>
          <pc:docMk/>
          <pc:sldMk cId="3192913639" sldId="281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1:38.512" v="427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8:52:28.049" v="378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14/08/2025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14/08/2025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8348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468C4-5745-FDFE-6E28-10FFE4C6E858}"/>
              </a:ext>
            </a:extLst>
          </p:cNvPr>
          <p:cNvSpPr txBox="1"/>
          <p:nvPr/>
        </p:nvSpPr>
        <p:spPr>
          <a:xfrm>
            <a:off x="2627784" y="308278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</p:txBody>
      </p:sp>
    </p:spTree>
    <p:extLst>
      <p:ext uri="{BB962C8B-B14F-4D97-AF65-F5344CB8AC3E}">
        <p14:creationId xmlns:p14="http://schemas.microsoft.com/office/powerpoint/2010/main" val="319291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468C4-5745-FDFE-6E28-10FFE4C6E858}"/>
              </a:ext>
            </a:extLst>
          </p:cNvPr>
          <p:cNvSpPr txBox="1"/>
          <p:nvPr/>
        </p:nvSpPr>
        <p:spPr>
          <a:xfrm>
            <a:off x="899592" y="1556792"/>
            <a:ext cx="770485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Ejercicio</a:t>
            </a:r>
            <a:r>
              <a:rPr lang="en-US" sz="2000" dirty="0"/>
              <a:t> de </a:t>
            </a:r>
            <a:r>
              <a:rPr lang="en-US" sz="2000" dirty="0" err="1"/>
              <a:t>Repaso</a:t>
            </a:r>
            <a:endParaRPr lang="en-US" sz="2000" dirty="0"/>
          </a:p>
          <a:p>
            <a:r>
              <a:rPr lang="es-ES" sz="1600" b="0" i="0" dirty="0">
                <a:solidFill>
                  <a:srgbClr val="212121"/>
                </a:solidFill>
                <a:effectLst/>
                <a:latin typeface="Helvetica" panose="020B0604020202020204" pitchFamily="34" charset="0"/>
              </a:rPr>
              <a:t>Obtener la función de transferencia en el dominio de Laplace y posteriormente la función de transferencia en el dominio de Z, en términos de R, L y C del siguiente sistema eléctrico:</a:t>
            </a:r>
          </a:p>
          <a:p>
            <a:r>
              <a:rPr lang="en-US" dirty="0"/>
              <a:t> 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3EA922-420A-02FE-89EC-0B69F01B5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848" y="2996952"/>
            <a:ext cx="4508304" cy="23956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2225</TotalTime>
  <Words>69</Words>
  <Application>Microsoft Office PowerPoint</Application>
  <PresentationFormat>Carta (216 x 279 mm)</PresentationFormat>
  <Paragraphs>14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Tema de Office</vt:lpstr>
      <vt:lpstr>1</vt:lpstr>
      <vt:lpstr>2</vt:lpstr>
      <vt:lpstr>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76</cp:revision>
  <dcterms:created xsi:type="dcterms:W3CDTF">2008-03-11T21:51:34Z</dcterms:created>
  <dcterms:modified xsi:type="dcterms:W3CDTF">2025-08-14T18:22:56Z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