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  <p:sldId id="268" r:id="rId14"/>
  </p:sldIdLst>
  <p:sldSz cx="9144000" cy="6858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B3080F47-54FE-4674-8A61-9F6C6D97AC09}">
          <p14:sldIdLst>
            <p14:sldId id="256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D5D6D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47BAF-43BE-4A2E-9E6D-2A57DE594E32}" v="38" dt="2025-08-22T16:10:57.3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76" autoAdjust="0"/>
    <p:restoredTop sz="94660"/>
  </p:normalViewPr>
  <p:slideViewPr>
    <p:cSldViewPr>
      <p:cViewPr varScale="1">
        <p:scale>
          <a:sx n="94" d="100"/>
          <a:sy n="94" d="100"/>
        </p:scale>
        <p:origin x="7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197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HEYSON FABIAN VILLAVISAN BUITRAGO" userId="e5ced5c2-d787-455d-b115-4f08a699b8c8" providerId="ADAL" clId="{734B5F73-C98D-44CC-99AC-FC7AA898038E}"/>
    <pc:docChg chg="custSel modSld sldOrd">
      <pc:chgData name="JHEYSON FABIAN VILLAVISAN BUITRAGO" userId="e5ced5c2-d787-455d-b115-4f08a699b8c8" providerId="ADAL" clId="{734B5F73-C98D-44CC-99AC-FC7AA898038E}" dt="2025-01-08T15:06:44.529" v="23" actId="1076"/>
      <pc:docMkLst>
        <pc:docMk/>
      </pc:docMkLst>
      <pc:sldChg chg="delSp modSp mod">
        <pc:chgData name="JHEYSON FABIAN VILLAVISAN BUITRAGO" userId="e5ced5c2-d787-455d-b115-4f08a699b8c8" providerId="ADAL" clId="{734B5F73-C98D-44CC-99AC-FC7AA898038E}" dt="2025-01-08T15:06:44.529" v="23" actId="1076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734B5F73-C98D-44CC-99AC-FC7AA898038E}" dt="2025-01-04T00:03:24.644" v="4"/>
        <pc:sldMkLst>
          <pc:docMk/>
          <pc:sldMk cId="2965408220" sldId="280"/>
        </pc:sldMkLst>
      </pc:sldChg>
      <pc:sldChg chg="modSp mod ord">
        <pc:chgData name="JHEYSON FABIAN VILLAVISAN BUITRAGO" userId="e5ced5c2-d787-455d-b115-4f08a699b8c8" providerId="ADAL" clId="{734B5F73-C98D-44CC-99AC-FC7AA898038E}" dt="2025-01-08T15:02:17.380" v="14" actId="20577"/>
        <pc:sldMkLst>
          <pc:docMk/>
          <pc:sldMk cId="3192913639" sldId="281"/>
        </pc:sldMkLst>
      </pc:sldChg>
    </pc:docChg>
  </pc:docChgLst>
  <pc:docChgLst>
    <pc:chgData name="JHEYSON FABIAN VILLAVISAN BUITRAGO" userId="e5ced5c2-d787-455d-b115-4f08a699b8c8" providerId="ADAL" clId="{B7B46A87-332C-4E6B-A17F-43C7BE9901B3}"/>
    <pc:docChg chg="undo custSel addSld delSld modSld modSection">
      <pc:chgData name="JHEYSON FABIAN VILLAVISAN BUITRAGO" userId="e5ced5c2-d787-455d-b115-4f08a699b8c8" providerId="ADAL" clId="{B7B46A87-332C-4E6B-A17F-43C7BE9901B3}" dt="2024-02-04T21:18:12.134" v="356" actId="1076"/>
      <pc:docMkLst>
        <pc:docMk/>
      </pc:docMkLst>
      <pc:sldChg chg="addSp modSp mod">
        <pc:chgData name="JHEYSON FABIAN VILLAVISAN BUITRAGO" userId="e5ced5c2-d787-455d-b115-4f08a699b8c8" providerId="ADAL" clId="{B7B46A87-332C-4E6B-A17F-43C7BE9901B3}" dt="2024-02-04T21:01:44.205" v="337" actId="20577"/>
        <pc:sldMkLst>
          <pc:docMk/>
          <pc:sldMk cId="0" sldId="261"/>
        </pc:sldMkLst>
      </pc:sldChg>
      <pc:sldChg chg="del">
        <pc:chgData name="JHEYSON FABIAN VILLAVISAN BUITRAGO" userId="e5ced5c2-d787-455d-b115-4f08a699b8c8" providerId="ADAL" clId="{B7B46A87-332C-4E6B-A17F-43C7BE9901B3}" dt="2024-02-04T20:55:17.123" v="234" actId="4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B7B46A87-332C-4E6B-A17F-43C7BE9901B3}" dt="2024-02-04T21:18:12.134" v="356" actId="1076"/>
        <pc:sldMkLst>
          <pc:docMk/>
          <pc:sldMk cId="3765501484" sldId="279"/>
        </pc:sldMkLst>
      </pc:sldChg>
      <pc:sldChg chg="addSp delSp modSp add mod">
        <pc:chgData name="JHEYSON FABIAN VILLAVISAN BUITRAGO" userId="e5ced5c2-d787-455d-b115-4f08a699b8c8" providerId="ADAL" clId="{B7B46A87-332C-4E6B-A17F-43C7BE9901B3}" dt="2024-02-04T21:13:02.241" v="34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01347BAF-43BE-4A2E-9E6D-2A57DE594E32}"/>
    <pc:docChg chg="undo custSel addSld delSld modSld modSection">
      <pc:chgData name="JHEYSON FABIAN VILLAVISAN BUITRAGO" userId="e5ced5c2-d787-455d-b115-4f08a699b8c8" providerId="ADAL" clId="{01347BAF-43BE-4A2E-9E6D-2A57DE594E32}" dt="2025-08-22T16:11:30.408" v="290" actId="20577"/>
      <pc:docMkLst>
        <pc:docMk/>
      </pc:docMkLst>
      <pc:sldChg chg="modSp">
        <pc:chgData name="JHEYSON FABIAN VILLAVISAN BUITRAGO" userId="e5ced5c2-d787-455d-b115-4f08a699b8c8" providerId="ADAL" clId="{01347BAF-43BE-4A2E-9E6D-2A57DE594E32}" dt="2025-08-14T18:22:08.657" v="0"/>
        <pc:sldMkLst>
          <pc:docMk/>
          <pc:sldMk cId="0" sldId="256"/>
        </pc:sldMkLst>
        <pc:spChg chg="mod">
          <ac:chgData name="JHEYSON FABIAN VILLAVISAN BUITRAGO" userId="e5ced5c2-d787-455d-b115-4f08a699b8c8" providerId="ADAL" clId="{01347BAF-43BE-4A2E-9E6D-2A57DE594E32}" dt="2025-08-14T18:22:08.657" v="0"/>
          <ac:spMkLst>
            <pc:docMk/>
            <pc:sldMk cId="0" sldId="256"/>
            <ac:spMk id="10" creationId="{0D52910C-C7FF-51AD-9B9D-1A390D5FFE1B}"/>
          </ac:spMkLst>
        </pc:spChg>
      </pc:sldChg>
      <pc:sldChg chg="modSp add del mod">
        <pc:chgData name="JHEYSON FABIAN VILLAVISAN BUITRAGO" userId="e5ced5c2-d787-455d-b115-4f08a699b8c8" providerId="ADAL" clId="{01347BAF-43BE-4A2E-9E6D-2A57DE594E32}" dt="2025-08-22T16:10:20.802" v="250"/>
        <pc:sldMkLst>
          <pc:docMk/>
          <pc:sldMk cId="0" sldId="268"/>
        </pc:sldMkLst>
      </pc:sldChg>
      <pc:sldChg chg="del">
        <pc:chgData name="JHEYSON FABIAN VILLAVISAN BUITRAGO" userId="e5ced5c2-d787-455d-b115-4f08a699b8c8" providerId="ADAL" clId="{01347BAF-43BE-4A2E-9E6D-2A57DE594E32}" dt="2025-08-14T18:22:11.299" v="1" actId="47"/>
        <pc:sldMkLst>
          <pc:docMk/>
          <pc:sldMk cId="2965408220" sldId="280"/>
        </pc:sldMkLst>
      </pc:sldChg>
      <pc:sldChg chg="addSp modSp mod">
        <pc:chgData name="JHEYSON FABIAN VILLAVISAN BUITRAGO" userId="e5ced5c2-d787-455d-b115-4f08a699b8c8" providerId="ADAL" clId="{01347BAF-43BE-4A2E-9E6D-2A57DE594E32}" dt="2025-08-22T15:54:44.672" v="92" actId="20577"/>
        <pc:sldMkLst>
          <pc:docMk/>
          <pc:sldMk cId="3192913639" sldId="281"/>
        </pc:sldMkLst>
        <pc:spChg chg="mod">
          <ac:chgData name="JHEYSON FABIAN VILLAVISAN BUITRAGO" userId="e5ced5c2-d787-455d-b115-4f08a699b8c8" providerId="ADAL" clId="{01347BAF-43BE-4A2E-9E6D-2A57DE594E32}" dt="2025-08-14T18:22:17.174" v="3"/>
          <ac:spMkLst>
            <pc:docMk/>
            <pc:sldMk cId="3192913639" sldId="281"/>
            <ac:spMk id="2" creationId="{E3039CD5-5EDF-B67E-43E0-6A692B67FA09}"/>
          </ac:spMkLst>
        </pc:spChg>
        <pc:spChg chg="mod">
          <ac:chgData name="JHEYSON FABIAN VILLAVISAN BUITRAGO" userId="e5ced5c2-d787-455d-b115-4f08a699b8c8" providerId="ADAL" clId="{01347BAF-43BE-4A2E-9E6D-2A57DE594E32}" dt="2025-08-22T15:50:36.600" v="76" actId="20577"/>
          <ac:spMkLst>
            <pc:docMk/>
            <pc:sldMk cId="3192913639" sldId="281"/>
            <ac:spMk id="3" creationId="{989468C4-5745-FDFE-6E28-10FFE4C6E858}"/>
          </ac:spMkLst>
        </pc:spChg>
        <pc:spChg chg="add mod">
          <ac:chgData name="JHEYSON FABIAN VILLAVISAN BUITRAGO" userId="e5ced5c2-d787-455d-b115-4f08a699b8c8" providerId="ADAL" clId="{01347BAF-43BE-4A2E-9E6D-2A57DE594E32}" dt="2025-08-22T15:54:44.672" v="92" actId="20577"/>
          <ac:spMkLst>
            <pc:docMk/>
            <pc:sldMk cId="3192913639" sldId="281"/>
            <ac:spMk id="5" creationId="{FFF1DA25-2D11-7EC4-DDEC-0D66B2759D9F}"/>
          </ac:spMkLst>
        </pc:spChg>
        <pc:spChg chg="mod">
          <ac:chgData name="JHEYSON FABIAN VILLAVISAN BUITRAGO" userId="e5ced5c2-d787-455d-b115-4f08a699b8c8" providerId="ADAL" clId="{01347BAF-43BE-4A2E-9E6D-2A57DE594E32}" dt="2025-08-14T18:22:15.122" v="2" actId="20577"/>
          <ac:spMkLst>
            <pc:docMk/>
            <pc:sldMk cId="3192913639" sldId="281"/>
            <ac:spMk id="23554" creationId="{EA98F516-CD1D-4B94-8AAC-2D9EAEE9939C}"/>
          </ac:spMkLst>
        </pc:spChg>
      </pc:sldChg>
      <pc:sldChg chg="modSp add mod">
        <pc:chgData name="JHEYSON FABIAN VILLAVISAN BUITRAGO" userId="e5ced5c2-d787-455d-b115-4f08a699b8c8" providerId="ADAL" clId="{01347BAF-43BE-4A2E-9E6D-2A57DE594E32}" dt="2025-08-22T15:56:11.899" v="96" actId="113"/>
        <pc:sldMkLst>
          <pc:docMk/>
          <pc:sldMk cId="2053720659" sldId="282"/>
        </pc:sldMkLst>
        <pc:spChg chg="mod">
          <ac:chgData name="JHEYSON FABIAN VILLAVISAN BUITRAGO" userId="e5ced5c2-d787-455d-b115-4f08a699b8c8" providerId="ADAL" clId="{01347BAF-43BE-4A2E-9E6D-2A57DE594E32}" dt="2025-08-22T15:56:11.899" v="96" actId="113"/>
          <ac:spMkLst>
            <pc:docMk/>
            <pc:sldMk cId="2053720659" sldId="282"/>
            <ac:spMk id="5" creationId="{2373AE8B-1229-0F09-0859-310375658373}"/>
          </ac:spMkLst>
        </pc:spChg>
        <pc:spChg chg="mod">
          <ac:chgData name="JHEYSON FABIAN VILLAVISAN BUITRAGO" userId="e5ced5c2-d787-455d-b115-4f08a699b8c8" providerId="ADAL" clId="{01347BAF-43BE-4A2E-9E6D-2A57DE594E32}" dt="2025-08-22T15:56:00.545" v="95" actId="20577"/>
          <ac:spMkLst>
            <pc:docMk/>
            <pc:sldMk cId="2053720659" sldId="282"/>
            <ac:spMk id="23554" creationId="{85264479-F3A2-2359-4773-2E388812DEDB}"/>
          </ac:spMkLst>
        </pc:spChg>
      </pc:sldChg>
      <pc:sldChg chg="modSp add mod">
        <pc:chgData name="JHEYSON FABIAN VILLAVISAN BUITRAGO" userId="e5ced5c2-d787-455d-b115-4f08a699b8c8" providerId="ADAL" clId="{01347BAF-43BE-4A2E-9E6D-2A57DE594E32}" dt="2025-08-22T15:58:48.025" v="191" actId="20577"/>
        <pc:sldMkLst>
          <pc:docMk/>
          <pc:sldMk cId="1087646370" sldId="283"/>
        </pc:sldMkLst>
        <pc:spChg chg="mod">
          <ac:chgData name="JHEYSON FABIAN VILLAVISAN BUITRAGO" userId="e5ced5c2-d787-455d-b115-4f08a699b8c8" providerId="ADAL" clId="{01347BAF-43BE-4A2E-9E6D-2A57DE594E32}" dt="2025-08-22T15:58:48.025" v="191" actId="20577"/>
          <ac:spMkLst>
            <pc:docMk/>
            <pc:sldMk cId="1087646370" sldId="283"/>
            <ac:spMk id="5" creationId="{86094878-3932-3763-4DF5-52DA72A3716D}"/>
          </ac:spMkLst>
        </pc:spChg>
        <pc:spChg chg="mod">
          <ac:chgData name="JHEYSON FABIAN VILLAVISAN BUITRAGO" userId="e5ced5c2-d787-455d-b115-4f08a699b8c8" providerId="ADAL" clId="{01347BAF-43BE-4A2E-9E6D-2A57DE594E32}" dt="2025-08-22T15:56:27.178" v="102" actId="20577"/>
          <ac:spMkLst>
            <pc:docMk/>
            <pc:sldMk cId="1087646370" sldId="283"/>
            <ac:spMk id="23554" creationId="{666F861F-1749-03DD-C128-4DB982E57036}"/>
          </ac:spMkLst>
        </pc:spChg>
      </pc:sldChg>
      <pc:sldChg chg="modSp add mod">
        <pc:chgData name="JHEYSON FABIAN VILLAVISAN BUITRAGO" userId="e5ced5c2-d787-455d-b115-4f08a699b8c8" providerId="ADAL" clId="{01347BAF-43BE-4A2E-9E6D-2A57DE594E32}" dt="2025-08-22T16:01:43.852" v="204" actId="20577"/>
        <pc:sldMkLst>
          <pc:docMk/>
          <pc:sldMk cId="2730890802" sldId="284"/>
        </pc:sldMkLst>
        <pc:spChg chg="mod">
          <ac:chgData name="JHEYSON FABIAN VILLAVISAN BUITRAGO" userId="e5ced5c2-d787-455d-b115-4f08a699b8c8" providerId="ADAL" clId="{01347BAF-43BE-4A2E-9E6D-2A57DE594E32}" dt="2025-08-22T16:01:43.852" v="204" actId="20577"/>
          <ac:spMkLst>
            <pc:docMk/>
            <pc:sldMk cId="2730890802" sldId="284"/>
            <ac:spMk id="5" creationId="{CD925B0C-D3BF-1811-98E2-4882A5BBE42B}"/>
          </ac:spMkLst>
        </pc:spChg>
        <pc:spChg chg="mod">
          <ac:chgData name="JHEYSON FABIAN VILLAVISAN BUITRAGO" userId="e5ced5c2-d787-455d-b115-4f08a699b8c8" providerId="ADAL" clId="{01347BAF-43BE-4A2E-9E6D-2A57DE594E32}" dt="2025-08-22T15:59:27.697" v="193" actId="20577"/>
          <ac:spMkLst>
            <pc:docMk/>
            <pc:sldMk cId="2730890802" sldId="284"/>
            <ac:spMk id="23554" creationId="{DB8905E6-FFA3-D31C-D589-3C89CFA2EFA1}"/>
          </ac:spMkLst>
        </pc:spChg>
      </pc:sldChg>
      <pc:sldChg chg="modSp add mod">
        <pc:chgData name="JHEYSON FABIAN VILLAVISAN BUITRAGO" userId="e5ced5c2-d787-455d-b115-4f08a699b8c8" providerId="ADAL" clId="{01347BAF-43BE-4A2E-9E6D-2A57DE594E32}" dt="2025-08-22T16:05:35.161" v="241" actId="20577"/>
        <pc:sldMkLst>
          <pc:docMk/>
          <pc:sldMk cId="2487971500" sldId="285"/>
        </pc:sldMkLst>
        <pc:spChg chg="mod">
          <ac:chgData name="JHEYSON FABIAN VILLAVISAN BUITRAGO" userId="e5ced5c2-d787-455d-b115-4f08a699b8c8" providerId="ADAL" clId="{01347BAF-43BE-4A2E-9E6D-2A57DE594E32}" dt="2025-08-22T16:04:16.697" v="228" actId="20577"/>
          <ac:spMkLst>
            <pc:docMk/>
            <pc:sldMk cId="2487971500" sldId="285"/>
            <ac:spMk id="5" creationId="{155A6540-4BE2-EF2A-20DB-4C2966D5956F}"/>
          </ac:spMkLst>
        </pc:spChg>
        <pc:spChg chg="mod">
          <ac:chgData name="JHEYSON FABIAN VILLAVISAN BUITRAGO" userId="e5ced5c2-d787-455d-b115-4f08a699b8c8" providerId="ADAL" clId="{01347BAF-43BE-4A2E-9E6D-2A57DE594E32}" dt="2025-08-22T16:05:35.161" v="241" actId="20577"/>
          <ac:spMkLst>
            <pc:docMk/>
            <pc:sldMk cId="2487971500" sldId="285"/>
            <ac:spMk id="23554" creationId="{7F33A682-F62C-A04C-42B2-0EC0A7B9D95D}"/>
          </ac:spMkLst>
        </pc:spChg>
      </pc:sldChg>
      <pc:sldChg chg="modSp add mod">
        <pc:chgData name="JHEYSON FABIAN VILLAVISAN BUITRAGO" userId="e5ced5c2-d787-455d-b115-4f08a699b8c8" providerId="ADAL" clId="{01347BAF-43BE-4A2E-9E6D-2A57DE594E32}" dt="2025-08-22T16:05:38.389" v="243" actId="20577"/>
        <pc:sldMkLst>
          <pc:docMk/>
          <pc:sldMk cId="1893589053" sldId="286"/>
        </pc:sldMkLst>
        <pc:spChg chg="mod">
          <ac:chgData name="JHEYSON FABIAN VILLAVISAN BUITRAGO" userId="e5ced5c2-d787-455d-b115-4f08a699b8c8" providerId="ADAL" clId="{01347BAF-43BE-4A2E-9E6D-2A57DE594E32}" dt="2025-08-22T16:05:16.116" v="239" actId="20577"/>
          <ac:spMkLst>
            <pc:docMk/>
            <pc:sldMk cId="1893589053" sldId="286"/>
            <ac:spMk id="5" creationId="{1A53D2E8-36CA-CBFF-FCF4-DC71B9D30D55}"/>
          </ac:spMkLst>
        </pc:spChg>
        <pc:spChg chg="mod">
          <ac:chgData name="JHEYSON FABIAN VILLAVISAN BUITRAGO" userId="e5ced5c2-d787-455d-b115-4f08a699b8c8" providerId="ADAL" clId="{01347BAF-43BE-4A2E-9E6D-2A57DE594E32}" dt="2025-08-22T16:05:38.389" v="243" actId="20577"/>
          <ac:spMkLst>
            <pc:docMk/>
            <pc:sldMk cId="1893589053" sldId="286"/>
            <ac:spMk id="23554" creationId="{BF56F455-2C88-295E-50F1-4B764249AEFF}"/>
          </ac:spMkLst>
        </pc:spChg>
      </pc:sldChg>
      <pc:sldChg chg="modSp add mod">
        <pc:chgData name="JHEYSON FABIAN VILLAVISAN BUITRAGO" userId="e5ced5c2-d787-455d-b115-4f08a699b8c8" providerId="ADAL" clId="{01347BAF-43BE-4A2E-9E6D-2A57DE594E32}" dt="2025-08-22T16:05:46.167" v="247" actId="20577"/>
        <pc:sldMkLst>
          <pc:docMk/>
          <pc:sldMk cId="2195650862" sldId="287"/>
        </pc:sldMkLst>
        <pc:spChg chg="mod">
          <ac:chgData name="JHEYSON FABIAN VILLAVISAN BUITRAGO" userId="e5ced5c2-d787-455d-b115-4f08a699b8c8" providerId="ADAL" clId="{01347BAF-43BE-4A2E-9E6D-2A57DE594E32}" dt="2025-08-22T16:05:46.167" v="247" actId="20577"/>
          <ac:spMkLst>
            <pc:docMk/>
            <pc:sldMk cId="2195650862" sldId="287"/>
            <ac:spMk id="5" creationId="{1D0C511C-9BC7-C4CE-4D1B-D4D88D44C72E}"/>
          </ac:spMkLst>
        </pc:spChg>
        <pc:spChg chg="mod">
          <ac:chgData name="JHEYSON FABIAN VILLAVISAN BUITRAGO" userId="e5ced5c2-d787-455d-b115-4f08a699b8c8" providerId="ADAL" clId="{01347BAF-43BE-4A2E-9E6D-2A57DE594E32}" dt="2025-08-22T16:05:41.392" v="244" actId="20577"/>
          <ac:spMkLst>
            <pc:docMk/>
            <pc:sldMk cId="2195650862" sldId="287"/>
            <ac:spMk id="23554" creationId="{9407108A-1AC1-D2E6-54CE-10D2EFA8909B}"/>
          </ac:spMkLst>
        </pc:spChg>
      </pc:sldChg>
      <pc:sldChg chg="addSp delSp modSp add mod">
        <pc:chgData name="JHEYSON FABIAN VILLAVISAN BUITRAGO" userId="e5ced5c2-d787-455d-b115-4f08a699b8c8" providerId="ADAL" clId="{01347BAF-43BE-4A2E-9E6D-2A57DE594E32}" dt="2025-08-22T16:11:30.408" v="290" actId="20577"/>
        <pc:sldMkLst>
          <pc:docMk/>
          <pc:sldMk cId="3147677666" sldId="288"/>
        </pc:sldMkLst>
        <pc:spChg chg="mod">
          <ac:chgData name="JHEYSON FABIAN VILLAVISAN BUITRAGO" userId="e5ced5c2-d787-455d-b115-4f08a699b8c8" providerId="ADAL" clId="{01347BAF-43BE-4A2E-9E6D-2A57DE594E32}" dt="2025-08-22T16:11:30.408" v="290" actId="20577"/>
          <ac:spMkLst>
            <pc:docMk/>
            <pc:sldMk cId="3147677666" sldId="288"/>
            <ac:spMk id="3" creationId="{D2132582-7632-DFC7-3A8B-C079C528855B}"/>
          </ac:spMkLst>
        </pc:spChg>
        <pc:spChg chg="add del mod">
          <ac:chgData name="JHEYSON FABIAN VILLAVISAN BUITRAGO" userId="e5ced5c2-d787-455d-b115-4f08a699b8c8" providerId="ADAL" clId="{01347BAF-43BE-4A2E-9E6D-2A57DE594E32}" dt="2025-08-22T16:10:57.352" v="277" actId="20577"/>
          <ac:spMkLst>
            <pc:docMk/>
            <pc:sldMk cId="3147677666" sldId="288"/>
            <ac:spMk id="5" creationId="{51ACA6E3-1A60-C18C-C082-3B36F4804E65}"/>
          </ac:spMkLst>
        </pc:spChg>
        <pc:spChg chg="mod">
          <ac:chgData name="JHEYSON FABIAN VILLAVISAN BUITRAGO" userId="e5ced5c2-d787-455d-b115-4f08a699b8c8" providerId="ADAL" clId="{01347BAF-43BE-4A2E-9E6D-2A57DE594E32}" dt="2025-08-22T16:10:09.115" v="249" actId="20577"/>
          <ac:spMkLst>
            <pc:docMk/>
            <pc:sldMk cId="3147677666" sldId="288"/>
            <ac:spMk id="23554" creationId="{C6836BF9-4082-FBBA-0B10-29F64D4F32E0}"/>
          </ac:spMkLst>
        </pc:spChg>
      </pc:sldChg>
    </pc:docChg>
  </pc:docChgLst>
  <pc:docChgLst>
    <pc:chgData name="JHEYSON FABIAN VILLAVISAN BUITRAGO" userId="S::jfvillavisanb@itc.edu.co::e5ced5c2-d787-455d-b115-4f08a699b8c8" providerId="AD" clId="Web-{E15ACAC5-EDA9-3C8D-DE5A-C0E64BD22CC7}"/>
    <pc:docChg chg="modSld">
      <pc:chgData name="JHEYSON FABIAN VILLAVISAN BUITRAGO" userId="S::jfvillavisanb@itc.edu.co::e5ced5c2-d787-455d-b115-4f08a699b8c8" providerId="AD" clId="Web-{E15ACAC5-EDA9-3C8D-DE5A-C0E64BD22CC7}" dt="2024-08-06T23:52:30.109" v="5" actId="1076"/>
      <pc:docMkLst>
        <pc:docMk/>
      </pc:docMkLst>
      <pc:sldChg chg="modSp">
        <pc:chgData name="JHEYSON FABIAN VILLAVISAN BUITRAGO" userId="S::jfvillavisanb@itc.edu.co::e5ced5c2-d787-455d-b115-4f08a699b8c8" providerId="AD" clId="Web-{E15ACAC5-EDA9-3C8D-DE5A-C0E64BD22CC7}" dt="2024-08-06T23:52:30.109" v="5" actId="1076"/>
        <pc:sldMkLst>
          <pc:docMk/>
          <pc:sldMk cId="0" sldId="268"/>
        </pc:sldMkLst>
      </pc:sldChg>
    </pc:docChg>
  </pc:docChgLst>
  <pc:docChgLst>
    <pc:chgData name="Jheyson Fabian Villavisan Buitrago" userId="b9abc243-2adc-4788-8ef1-b07bec73deff" providerId="ADAL" clId="{33DDCE01-D5A0-4892-8419-FF73BDBED2B5}"/>
    <pc:docChg chg="undo custSel addSld delSld modSld modMainMaster modSection">
      <pc:chgData name="Jheyson Fabian Villavisan Buitrago" userId="b9abc243-2adc-4788-8ef1-b07bec73deff" providerId="ADAL" clId="{33DDCE01-D5A0-4892-8419-FF73BDBED2B5}" dt="2023-02-12T23:52:00.525" v="841" actId="47"/>
      <pc:docMkLst>
        <pc:docMk/>
      </pc:docMkLst>
      <pc:sldChg chg="addSp delSp modSp mod">
        <pc:chgData name="Jheyson Fabian Villavisan Buitrago" userId="b9abc243-2adc-4788-8ef1-b07bec73deff" providerId="ADAL" clId="{33DDCE01-D5A0-4892-8419-FF73BDBED2B5}" dt="2023-02-12T23:49:29.616" v="833" actId="20577"/>
        <pc:sldMkLst>
          <pc:docMk/>
          <pc:sldMk cId="0" sldId="25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8:06.624" v="776" actId="1076"/>
        <pc:sldMkLst>
          <pc:docMk/>
          <pc:sldMk cId="0" sldId="261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1:25:48.745" v="723" actId="47"/>
        <pc:sldMkLst>
          <pc:docMk/>
          <pc:sldMk cId="0" sldId="263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7:42.140" v="775" actId="20577"/>
        <pc:sldMkLst>
          <pc:docMk/>
          <pc:sldMk cId="0" sldId="26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29:26.929" v="780" actId="20577"/>
        <pc:sldMkLst>
          <pc:docMk/>
          <pc:sldMk cId="0" sldId="265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28.068" v="263" actId="478"/>
        <pc:sldMkLst>
          <pc:docMk/>
          <pc:sldMk cId="0" sldId="26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2:48:24.178" v="783"/>
        <pc:sldMkLst>
          <pc:docMk/>
          <pc:sldMk cId="0" sldId="268"/>
        </pc:sldMkLst>
      </pc:sldChg>
      <pc:sldChg chg="modSp del">
        <pc:chgData name="Jheyson Fabian Villavisan Buitrago" userId="b9abc243-2adc-4788-8ef1-b07bec73deff" providerId="ADAL" clId="{33DDCE01-D5A0-4892-8419-FF73BDBED2B5}" dt="2023-02-12T20:16:51.698" v="89" actId="47"/>
        <pc:sldMkLst>
          <pc:docMk/>
          <pc:sldMk cId="0" sldId="269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1:06:34.390" v="722" actId="1076"/>
        <pc:sldMkLst>
          <pc:docMk/>
          <pc:sldMk cId="2505371292" sldId="270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17:40.832" v="98" actId="113"/>
        <pc:sldMkLst>
          <pc:docMk/>
          <pc:sldMk cId="3709177429" sldId="274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0:26:34.092" v="264" actId="478"/>
        <pc:sldMkLst>
          <pc:docMk/>
          <pc:sldMk cId="2680639377" sldId="275"/>
        </pc:sldMkLst>
      </pc:sldChg>
      <pc:sldChg chg="addSp delSp modSp del">
        <pc:chgData name="Jheyson Fabian Villavisan Buitrago" userId="b9abc243-2adc-4788-8ef1-b07bec73deff" providerId="ADAL" clId="{33DDCE01-D5A0-4892-8419-FF73BDBED2B5}" dt="2023-02-12T23:52:00.525" v="841" actId="47"/>
        <pc:sldMkLst>
          <pc:docMk/>
          <pc:sldMk cId="870139891" sldId="276"/>
        </pc:sldMkLst>
      </pc:sldChg>
      <pc:sldChg chg="addSp delSp modSp mod">
        <pc:chgData name="Jheyson Fabian Villavisan Buitrago" userId="b9abc243-2adc-4788-8ef1-b07bec73deff" providerId="ADAL" clId="{33DDCE01-D5A0-4892-8419-FF73BDBED2B5}" dt="2023-02-12T23:50:02.034" v="840" actId="1076"/>
        <pc:sldMkLst>
          <pc:docMk/>
          <pc:sldMk cId="1955606898" sldId="277"/>
        </pc:sldMkLst>
      </pc:sldChg>
      <pc:sldChg chg="addSp delSp modSp">
        <pc:chgData name="Jheyson Fabian Villavisan Buitrago" userId="b9abc243-2adc-4788-8ef1-b07bec73deff" providerId="ADAL" clId="{33DDCE01-D5A0-4892-8419-FF73BDBED2B5}" dt="2023-02-12T20:16:04.791" v="72"/>
        <pc:sldMkLst>
          <pc:docMk/>
          <pc:sldMk cId="214171354" sldId="278"/>
        </pc:sldMkLst>
      </pc:sldChg>
      <pc:sldChg chg="new del">
        <pc:chgData name="Jheyson Fabian Villavisan Buitrago" userId="b9abc243-2adc-4788-8ef1-b07bec73deff" providerId="ADAL" clId="{33DDCE01-D5A0-4892-8419-FF73BDBED2B5}" dt="2023-02-12T21:06:15.608" v="715" actId="680"/>
        <pc:sldMkLst>
          <pc:docMk/>
          <pc:sldMk cId="3471673601" sldId="279"/>
        </pc:sldMkLst>
      </pc:sldChg>
      <pc:sldMasterChg chg="addSp modSldLayout">
        <pc:chgData name="Jheyson Fabian Villavisan Buitrago" userId="b9abc243-2adc-4788-8ef1-b07bec73deff" providerId="ADAL" clId="{33DDCE01-D5A0-4892-8419-FF73BDBED2B5}" dt="2023-02-12T20:12:44.943" v="6"/>
        <pc:sldMasterMkLst>
          <pc:docMk/>
          <pc:sldMasterMk cId="87750959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12:44.943" v="6"/>
          <pc:sldLayoutMkLst>
            <pc:docMk/>
            <pc:sldMasterMk cId="87750959" sldId="2147483778"/>
            <pc:sldLayoutMk cId="1675921050" sldId="2147483779"/>
          </pc:sldLayoutMkLst>
        </pc:sldLayoutChg>
      </pc:sldMasterChg>
      <pc:sldMasterChg chg="addSp modSldLayout">
        <pc:chgData name="Jheyson Fabian Villavisan Buitrago" userId="b9abc243-2adc-4788-8ef1-b07bec73deff" providerId="ADAL" clId="{33DDCE01-D5A0-4892-8419-FF73BDBED2B5}" dt="2023-02-12T20:06:35.969" v="0"/>
        <pc:sldMasterMkLst>
          <pc:docMk/>
          <pc:sldMasterMk cId="3641214427" sldId="2147483778"/>
        </pc:sldMasterMkLst>
        <pc:sldLayoutChg chg="addSp">
          <pc:chgData name="Jheyson Fabian Villavisan Buitrago" userId="b9abc243-2adc-4788-8ef1-b07bec73deff" providerId="ADAL" clId="{33DDCE01-D5A0-4892-8419-FF73BDBED2B5}" dt="2023-02-12T20:06:35.969" v="0"/>
          <pc:sldLayoutMkLst>
            <pc:docMk/>
            <pc:sldMasterMk cId="3641214427" sldId="2147483778"/>
            <pc:sldLayoutMk cId="4117338386" sldId="2147483779"/>
          </pc:sldLayoutMkLst>
        </pc:sldLayoutChg>
      </pc:sldMasterChg>
    </pc:docChg>
  </pc:docChgLst>
  <pc:docChgLst>
    <pc:chgData name="JHEYSON FABIAN VILLAVISAN BUITRAGO" userId="e5ced5c2-d787-455d-b115-4f08a699b8c8" providerId="ADAL" clId="{E4B811E4-4512-43B0-A50D-C8CEE00216AD}"/>
    <pc:docChg chg="undo custSel addSld delSld modSld modSection">
      <pc:chgData name="JHEYSON FABIAN VILLAVISAN BUITRAGO" userId="e5ced5c2-d787-455d-b115-4f08a699b8c8" providerId="ADAL" clId="{E4B811E4-4512-43B0-A50D-C8CEE00216AD}" dt="2024-08-06T19:10:58.627" v="91" actId="113"/>
      <pc:docMkLst>
        <pc:docMk/>
      </pc:docMkLst>
      <pc:sldChg chg="del">
        <pc:chgData name="JHEYSON FABIAN VILLAVISAN BUITRAGO" userId="e5ced5c2-d787-455d-b115-4f08a699b8c8" providerId="ADAL" clId="{E4B811E4-4512-43B0-A50D-C8CEE00216AD}" dt="2024-08-06T19:04:45.236" v="8" actId="47"/>
        <pc:sldMkLst>
          <pc:docMk/>
          <pc:sldMk cId="0" sldId="261"/>
        </pc:sldMkLst>
      </pc:sldChg>
      <pc:sldChg chg="addSp delSp modSp add del mod">
        <pc:chgData name="JHEYSON FABIAN VILLAVISAN BUITRAGO" userId="e5ced5c2-d787-455d-b115-4f08a699b8c8" providerId="ADAL" clId="{E4B811E4-4512-43B0-A50D-C8CEE00216AD}" dt="2024-08-06T19:06:38.715" v="50" actId="20577"/>
        <pc:sldMkLst>
          <pc:docMk/>
          <pc:sldMk cId="0" sldId="268"/>
        </pc:sldMkLst>
      </pc:sldChg>
      <pc:sldChg chg="del">
        <pc:chgData name="JHEYSON FABIAN VILLAVISAN BUITRAGO" userId="e5ced5c2-d787-455d-b115-4f08a699b8c8" providerId="ADAL" clId="{E4B811E4-4512-43B0-A50D-C8CEE00216AD}" dt="2024-08-06T19:03:17.380" v="0" actId="47"/>
        <pc:sldMkLst>
          <pc:docMk/>
          <pc:sldMk cId="3709177429" sldId="274"/>
        </pc:sldMkLst>
      </pc:sldChg>
      <pc:sldChg chg="del">
        <pc:chgData name="JHEYSON FABIAN VILLAVISAN BUITRAGO" userId="e5ced5c2-d787-455d-b115-4f08a699b8c8" providerId="ADAL" clId="{E4B811E4-4512-43B0-A50D-C8CEE00216AD}" dt="2024-08-06T19:04:46.220" v="9" actId="4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E4B811E4-4512-43B0-A50D-C8CEE00216AD}" dt="2024-08-06T19:03:18.477" v="1" actId="47"/>
        <pc:sldMkLst>
          <pc:docMk/>
          <pc:sldMk cId="214171354" sldId="278"/>
        </pc:sldMkLst>
      </pc:sldChg>
      <pc:sldChg chg="modSp add del mod">
        <pc:chgData name="JHEYSON FABIAN VILLAVISAN BUITRAGO" userId="e5ced5c2-d787-455d-b115-4f08a699b8c8" providerId="ADAL" clId="{E4B811E4-4512-43B0-A50D-C8CEE00216AD}" dt="2024-08-06T19:04:56.224" v="15" actId="20577"/>
        <pc:sldMkLst>
          <pc:docMk/>
          <pc:sldMk cId="2965408220" sldId="280"/>
        </pc:sldMkLst>
      </pc:sldChg>
      <pc:sldChg chg="delSp modSp add mod">
        <pc:chgData name="JHEYSON FABIAN VILLAVISAN BUITRAGO" userId="e5ced5c2-d787-455d-b115-4f08a699b8c8" providerId="ADAL" clId="{E4B811E4-4512-43B0-A50D-C8CEE00216AD}" dt="2024-08-06T19:10:58.627" v="91" actId="113"/>
        <pc:sldMkLst>
          <pc:docMk/>
          <pc:sldMk cId="3192913639" sldId="281"/>
        </pc:sldMkLst>
      </pc:sldChg>
    </pc:docChg>
  </pc:docChgLst>
  <pc:docChgLst>
    <pc:chgData name="CHRISTIAN FARID CAMPOS GONZALEZ" userId="S::cfcamposg@itc.edu.co::e2af7a5d-6f96-4d58-8d9d-c7b333dcb75c" providerId="AD" clId="Web-{051E1A00-470F-A370-EEE3-4A0CE303ACD9}"/>
    <pc:docChg chg="sldOrd">
      <pc:chgData name="CHRISTIAN FARID CAMPOS GONZALEZ" userId="S::cfcamposg@itc.edu.co::e2af7a5d-6f96-4d58-8d9d-c7b333dcb75c" providerId="AD" clId="Web-{051E1A00-470F-A370-EEE3-4A0CE303ACD9}" dt="2024-03-03T17:01:05.428" v="0"/>
      <pc:docMkLst>
        <pc:docMk/>
      </pc:docMkLst>
      <pc:sldChg chg="ord">
        <pc:chgData name="CHRISTIAN FARID CAMPOS GONZALEZ" userId="S::cfcamposg@itc.edu.co::e2af7a5d-6f96-4d58-8d9d-c7b333dcb75c" providerId="AD" clId="Web-{051E1A00-470F-A370-EEE3-4A0CE303ACD9}" dt="2024-03-03T17:01:05.428" v="0"/>
        <pc:sldMkLst>
          <pc:docMk/>
          <pc:sldMk cId="2680639377" sldId="275"/>
        </pc:sldMkLst>
      </pc:sldChg>
    </pc:docChg>
  </pc:docChgLst>
  <pc:docChgLst>
    <pc:chgData name="JHEYSON FABIAN VILLAVISAN BUITRAGO" userId="e5ced5c2-d787-455d-b115-4f08a699b8c8" providerId="ADAL" clId="{3985C9E5-81AA-4DDC-888E-805F19B02ED5}"/>
    <pc:docChg chg="undo custSel addSld delSld modSld modSection">
      <pc:chgData name="JHEYSON FABIAN VILLAVISAN BUITRAGO" userId="e5ced5c2-d787-455d-b115-4f08a699b8c8" providerId="ADAL" clId="{3985C9E5-81AA-4DDC-888E-805F19B02ED5}" dt="2024-08-06T19:01:38.512" v="427" actId="20577"/>
      <pc:docMkLst>
        <pc:docMk/>
      </pc:docMkLst>
      <pc:sldChg chg="modSp mod">
        <pc:chgData name="JHEYSON FABIAN VILLAVISAN BUITRAGO" userId="e5ced5c2-d787-455d-b115-4f08a699b8c8" providerId="ADAL" clId="{3985C9E5-81AA-4DDC-888E-805F19B02ED5}" dt="2024-08-06T19:01:38.512" v="427" actId="20577"/>
        <pc:sldMkLst>
          <pc:docMk/>
          <pc:sldMk cId="0" sldId="261"/>
        </pc:sldMkLst>
      </pc:sldChg>
      <pc:sldChg chg="add del">
        <pc:chgData name="JHEYSON FABIAN VILLAVISAN BUITRAGO" userId="e5ced5c2-d787-455d-b115-4f08a699b8c8" providerId="ADAL" clId="{3985C9E5-81AA-4DDC-888E-805F19B02ED5}" dt="2024-08-06T19:01:04.375" v="421" actId="47"/>
        <pc:sldMkLst>
          <pc:docMk/>
          <pc:sldMk cId="0" sldId="264"/>
        </pc:sldMkLst>
      </pc:sldChg>
      <pc:sldChg chg="del">
        <pc:chgData name="JHEYSON FABIAN VILLAVISAN BUITRAGO" userId="e5ced5c2-d787-455d-b115-4f08a699b8c8" providerId="ADAL" clId="{3985C9E5-81AA-4DDC-888E-805F19B02ED5}" dt="2024-08-06T19:01:05.142" v="422" actId="47"/>
        <pc:sldMkLst>
          <pc:docMk/>
          <pc:sldMk cId="0" sldId="265"/>
        </pc:sldMkLst>
      </pc:sldChg>
      <pc:sldChg chg="del">
        <pc:chgData name="JHEYSON FABIAN VILLAVISAN BUITRAGO" userId="e5ced5c2-d787-455d-b115-4f08a699b8c8" providerId="ADAL" clId="{3985C9E5-81AA-4DDC-888E-805F19B02ED5}" dt="2024-08-06T19:01:05.552" v="423" actId="47"/>
        <pc:sldMkLst>
          <pc:docMk/>
          <pc:sldMk cId="0" sldId="266"/>
        </pc:sldMkLst>
      </pc:sldChg>
      <pc:sldChg chg="del">
        <pc:chgData name="JHEYSON FABIAN VILLAVISAN BUITRAGO" userId="e5ced5c2-d787-455d-b115-4f08a699b8c8" providerId="ADAL" clId="{3985C9E5-81AA-4DDC-888E-805F19B02ED5}" dt="2024-08-06T19:01:06.084" v="424" actId="47"/>
        <pc:sldMkLst>
          <pc:docMk/>
          <pc:sldMk cId="2680639377" sldId="275"/>
        </pc:sldMkLst>
      </pc:sldChg>
      <pc:sldChg chg="modSp mod">
        <pc:chgData name="JHEYSON FABIAN VILLAVISAN BUITRAGO" userId="e5ced5c2-d787-455d-b115-4f08a699b8c8" providerId="ADAL" clId="{3985C9E5-81AA-4DDC-888E-805F19B02ED5}" dt="2024-08-06T19:01:13.517" v="426" actId="20577"/>
        <pc:sldMkLst>
          <pc:docMk/>
          <pc:sldMk cId="1955606898" sldId="277"/>
        </pc:sldMkLst>
      </pc:sldChg>
      <pc:sldChg chg="del">
        <pc:chgData name="JHEYSON FABIAN VILLAVISAN BUITRAGO" userId="e5ced5c2-d787-455d-b115-4f08a699b8c8" providerId="ADAL" clId="{3985C9E5-81AA-4DDC-888E-805F19B02ED5}" dt="2024-08-06T19:01:08.008" v="425" actId="47"/>
        <pc:sldMkLst>
          <pc:docMk/>
          <pc:sldMk cId="3765501484" sldId="279"/>
        </pc:sldMkLst>
      </pc:sldChg>
      <pc:sldChg chg="addSp delSp modSp mod">
        <pc:chgData name="JHEYSON FABIAN VILLAVISAN BUITRAGO" userId="e5ced5c2-d787-455d-b115-4f08a699b8c8" providerId="ADAL" clId="{3985C9E5-81AA-4DDC-888E-805F19B02ED5}" dt="2024-08-06T18:52:28.049" v="378" actId="20577"/>
        <pc:sldMkLst>
          <pc:docMk/>
          <pc:sldMk cId="2965408220" sldId="280"/>
        </pc:sldMkLst>
      </pc:sldChg>
    </pc:docChg>
  </pc:docChgLst>
  <pc:docChgLst>
    <pc:chgData name="JHEYSON FABIAN VILLAVISAN BUITRAGO" userId="e5ced5c2-d787-455d-b115-4f08a699b8c8" providerId="ADAL" clId="{6D4E4387-A8B5-4EAB-B129-13D0102C3393}"/>
    <pc:docChg chg="undo custSel addSld modSld modSection">
      <pc:chgData name="JHEYSON FABIAN VILLAVISAN BUITRAGO" userId="e5ced5c2-d787-455d-b115-4f08a699b8c8" providerId="ADAL" clId="{6D4E4387-A8B5-4EAB-B129-13D0102C3393}" dt="2023-08-09T02:05:25.176" v="785" actId="20577"/>
      <pc:docMkLst>
        <pc:docMk/>
      </pc:docMkLst>
      <pc:sldChg chg="delSp modSp mod">
        <pc:chgData name="JHEYSON FABIAN VILLAVISAN BUITRAGO" userId="e5ced5c2-d787-455d-b115-4f08a699b8c8" providerId="ADAL" clId="{6D4E4387-A8B5-4EAB-B129-13D0102C3393}" dt="2023-08-01T18:38:51.331" v="37" actId="1076"/>
        <pc:sldMkLst>
          <pc:docMk/>
          <pc:sldMk cId="0" sldId="256"/>
        </pc:sldMkLst>
      </pc:sldChg>
      <pc:sldChg chg="addSp delSp modSp">
        <pc:chgData name="JHEYSON FABIAN VILLAVISAN BUITRAGO" userId="e5ced5c2-d787-455d-b115-4f08a699b8c8" providerId="ADAL" clId="{6D4E4387-A8B5-4EAB-B129-13D0102C3393}" dt="2023-08-01T18:50:11.591" v="691" actId="20577"/>
        <pc:sldMkLst>
          <pc:docMk/>
          <pc:sldMk cId="0" sldId="261"/>
        </pc:sldMkLst>
      </pc:sldChg>
      <pc:sldChg chg="delSp">
        <pc:chgData name="JHEYSON FABIAN VILLAVISAN BUITRAGO" userId="e5ced5c2-d787-455d-b115-4f08a699b8c8" providerId="ADAL" clId="{6D4E4387-A8B5-4EAB-B129-13D0102C3393}" dt="2023-08-01T18:39:15.327" v="44" actId="478"/>
        <pc:sldMkLst>
          <pc:docMk/>
          <pc:sldMk cId="0" sldId="264"/>
        </pc:sldMkLst>
      </pc:sldChg>
      <pc:sldChg chg="addSp delSp modSp mod">
        <pc:chgData name="JHEYSON FABIAN VILLAVISAN BUITRAGO" userId="e5ced5c2-d787-455d-b115-4f08a699b8c8" providerId="ADAL" clId="{6D4E4387-A8B5-4EAB-B129-13D0102C3393}" dt="2023-08-09T02:05:25.176" v="785" actId="20577"/>
        <pc:sldMkLst>
          <pc:docMk/>
          <pc:sldMk cId="0" sldId="26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2.003" v="90"/>
        <pc:sldMkLst>
          <pc:docMk/>
          <pc:sldMk cId="0" sldId="266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5.454" v="93"/>
        <pc:sldMkLst>
          <pc:docMk/>
          <pc:sldMk cId="0" sldId="268"/>
        </pc:sldMkLst>
      </pc:sldChg>
      <pc:sldChg chg="addSp delSp modSp mod">
        <pc:chgData name="JHEYSON FABIAN VILLAVISAN BUITRAGO" userId="e5ced5c2-d787-455d-b115-4f08a699b8c8" providerId="ADAL" clId="{6D4E4387-A8B5-4EAB-B129-13D0102C3393}" dt="2023-08-02T00:01:03.382" v="783" actId="20577"/>
        <pc:sldMkLst>
          <pc:docMk/>
          <pc:sldMk cId="2505371292" sldId="270"/>
        </pc:sldMkLst>
      </pc:sldChg>
      <pc:sldChg chg="addSp delSp modSp mod">
        <pc:chgData name="JHEYSON FABIAN VILLAVISAN BUITRAGO" userId="e5ced5c2-d787-455d-b115-4f08a699b8c8" providerId="ADAL" clId="{6D4E4387-A8B5-4EAB-B129-13D0102C3393}" dt="2023-08-01T19:03:12.469" v="724" actId="20577"/>
        <pc:sldMkLst>
          <pc:docMk/>
          <pc:sldMk cId="3709177429" sldId="274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3.092" v="91"/>
        <pc:sldMkLst>
          <pc:docMk/>
          <pc:sldMk cId="2680639377" sldId="275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34.096" v="92"/>
        <pc:sldMkLst>
          <pc:docMk/>
          <pc:sldMk cId="1955606898" sldId="277"/>
        </pc:sldMkLst>
      </pc:sldChg>
      <pc:sldChg chg="addSp delSp modSp">
        <pc:chgData name="JHEYSON FABIAN VILLAVISAN BUITRAGO" userId="e5ced5c2-d787-455d-b115-4f08a699b8c8" providerId="ADAL" clId="{6D4E4387-A8B5-4EAB-B129-13D0102C3393}" dt="2023-08-01T18:40:19.901" v="86"/>
        <pc:sldMkLst>
          <pc:docMk/>
          <pc:sldMk cId="214171354" sldId="278"/>
        </pc:sldMkLst>
      </pc:sldChg>
      <pc:sldChg chg="addSp delSp modSp add mod">
        <pc:chgData name="JHEYSON FABIAN VILLAVISAN BUITRAGO" userId="e5ced5c2-d787-455d-b115-4f08a699b8c8" providerId="ADAL" clId="{6D4E4387-A8B5-4EAB-B129-13D0102C3393}" dt="2023-08-01T19:21:09.537" v="739" actId="1076"/>
        <pc:sldMkLst>
          <pc:docMk/>
          <pc:sldMk cId="3765501484" sldId="27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47915143-6094-49C4-8478-307681A648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E61AFD88-643E-4E4D-8153-8A3839D76E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BB1C097-8B49-4A36-A7FA-8C8F0C277D41}" type="datetimeFigureOut">
              <a:rPr lang="es-CO"/>
              <a:pPr>
                <a:defRPr/>
              </a:pPr>
              <a:t>22/08/2025</a:t>
            </a:fld>
            <a:endParaRPr lang="es-CO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3BE10141-B975-4F90-A194-E7FDEF6D962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B5420F6-B73B-496E-99A5-DA0DEB49103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7E2DAB9-AA88-43A6-983F-CB4A7A312EA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2C95AF31-5149-4332-A5F3-9D9CFCFA32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D4B5AF27-5D83-4D95-A156-928EF9B608B2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0040F3-314B-4AAA-954A-3936AF2F78D0}" type="datetimeFigureOut">
              <a:rPr lang="es-CO"/>
              <a:pPr>
                <a:defRPr/>
              </a:pPr>
              <a:t>22/08/2025</a:t>
            </a:fld>
            <a:endParaRPr lang="es-CO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090DF562-10D4-4334-812B-4254934B6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s-CO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0DF2FAE4-4DE9-447F-A5F2-283E54F417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CO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7D994E73-BBA8-4FBD-B1A6-0A295B07407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s-CO"/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4D0EE3C9-11EB-42C6-BDB8-87C72B3F8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2D1E0FDF-8C6F-43B4-8722-700C06D0C414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1 Marcador de imagen de diapositiva">
            <a:extLst>
              <a:ext uri="{FF2B5EF4-FFF2-40B4-BE49-F238E27FC236}">
                <a16:creationId xmlns:a16="http://schemas.microsoft.com/office/drawing/2014/main" id="{78D3C7C4-FFB3-42B6-A4B0-ED4A84AF8C2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7" name="2 Marcador de notas">
            <a:extLst>
              <a:ext uri="{FF2B5EF4-FFF2-40B4-BE49-F238E27FC236}">
                <a16:creationId xmlns:a16="http://schemas.microsoft.com/office/drawing/2014/main" id="{E86488B3-6D5E-452F-A655-0C78399B0DF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6148" name="3 Marcador de número de diapositiva">
            <a:extLst>
              <a:ext uri="{FF2B5EF4-FFF2-40B4-BE49-F238E27FC236}">
                <a16:creationId xmlns:a16="http://schemas.microsoft.com/office/drawing/2014/main" id="{7A241DB1-0FDE-44DC-B1DD-D836F28027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8E7ECF6-8A67-4CA6-BDA2-9506B8AC7939}" type="slidenum">
              <a:rPr lang="es-CO" altLang="es-CO" smtClean="0"/>
              <a:pPr>
                <a:spcBef>
                  <a:spcPct val="0"/>
                </a:spcBef>
              </a:pPr>
              <a:t>1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10</a:t>
            </a:fld>
            <a:endParaRPr lang="es-CO" altLang="es-CO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A034F020-34E5-482F-99B1-A355D641BDE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4ACC1D78-A4EE-4296-B827-943102B1D15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FD4DD11A-8247-45C7-960E-F8FB51C751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2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0834863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EFCCB8-93AE-D730-BA9A-E943B39C7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61684595-4FA2-A377-4586-F15BE64B308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8E3DF158-CC92-D1CD-E2AE-C226D4C73ED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BBF05B85-C680-008D-F351-20AF9B6F58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3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306509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54AD9-BC20-060B-C827-3A185358F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B3E34249-DC36-BD61-07D7-396B92ADEC8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D166C12F-7B83-2A7C-5E38-3403DC6F1C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09ADBB3D-41F2-C99A-8CC6-F6192173ED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4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312968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13A744-5F16-60EE-022F-2142448FCC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1CA3C2FA-D32F-8679-348A-148F14EE87AE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3DA2EBA2-7C9B-D597-B167-A4CCC5D64D3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BFC5F3ED-AE7D-5E99-41AD-AA012D36807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5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54443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531D58-DFEE-3E36-5949-BB8836D292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193B100B-203E-5EFD-5D7C-1B9FB4D1BF8C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9888A722-B490-859F-D389-C8D1BBB2907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3738AD4C-150E-4A9D-E30F-36A0672C09F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6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5927950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12270-274E-0F2F-1FE6-8D83B1ED5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024312E1-9C94-8147-7A2F-B77F8C1929F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DF13C1A2-8147-8ABC-CC92-2522FCDCE2F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44332960-E1B4-9114-1628-CC1786146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7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17734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19060-0814-295D-40E9-2FA65DCF27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8E7FAF67-5A4E-F8A8-6286-DBC76ECCD6F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590D8E52-CEE6-0DA2-ACA9-31DBB6580D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4BDEA87A-53E9-F801-8E0C-BC61E8D4A36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8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6430734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E6892-C7C4-483A-B373-73BFA0AA7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1 Marcador de imagen de diapositiva">
            <a:extLst>
              <a:ext uri="{FF2B5EF4-FFF2-40B4-BE49-F238E27FC236}">
                <a16:creationId xmlns:a16="http://schemas.microsoft.com/office/drawing/2014/main" id="{93E0684E-FD4A-63A9-96DA-1A186258C4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4579" name="2 Marcador de notas">
            <a:extLst>
              <a:ext uri="{FF2B5EF4-FFF2-40B4-BE49-F238E27FC236}">
                <a16:creationId xmlns:a16="http://schemas.microsoft.com/office/drawing/2014/main" id="{27441771-821C-869B-873A-353CAFE42767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s-CO" altLang="es-CO"/>
          </a:p>
        </p:txBody>
      </p:sp>
      <p:sp>
        <p:nvSpPr>
          <p:cNvPr id="24580" name="3 Marcador de número de diapositiva">
            <a:extLst>
              <a:ext uri="{FF2B5EF4-FFF2-40B4-BE49-F238E27FC236}">
                <a16:creationId xmlns:a16="http://schemas.microsoft.com/office/drawing/2014/main" id="{CF060CE5-5216-8585-49B1-A448CA3482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044EFCE-52CC-4B49-9C54-448D812356D5}" type="slidenum">
              <a:rPr lang="es-CO" altLang="es-CO" smtClean="0"/>
              <a:pPr>
                <a:spcBef>
                  <a:spcPct val="0"/>
                </a:spcBef>
              </a:pPr>
              <a:t>9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36260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320F6C-4CB6-1231-6926-9D1C0EFBBA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71532A-F766-06A1-B904-5E7DD21FD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1762F4B-DC61-F7F5-8966-D2718230E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13D9FE6-9A5C-9367-1C28-183D385B8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DBBB9F-3052-B3AE-E085-BB27B5033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32E1E3-6AB7-4D92-A33A-F043E6C5B71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7 Rectángulo">
            <a:extLst>
              <a:ext uri="{FF2B5EF4-FFF2-40B4-BE49-F238E27FC236}">
                <a16:creationId xmlns:a16="http://schemas.microsoft.com/office/drawing/2014/main" id="{4EDA08D5-F667-8787-0063-21E612015DD7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7592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704477-2834-99EC-CFA8-180937D0B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AAFD096-F1C5-E969-C636-867E3E66E5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912F77-4B86-C6CC-4ED2-812449AE8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5E79BD8-72C6-81E3-EF48-F29328E65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E1B4782-D0C0-509F-4BDC-03E4A7917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712065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9545E7B-9A8C-6F62-F333-E612FC1E4B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CE5C78DD-62C0-ADA7-4AC6-5F7C5B3589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35F10F1-E647-76F8-2174-E45862B2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5416465-EAB8-8324-072F-8B25CA808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151C83-117D-752A-7DDA-A1F8A8B94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64717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7 Rectángulo">
            <a:extLst>
              <a:ext uri="{FF2B5EF4-FFF2-40B4-BE49-F238E27FC236}">
                <a16:creationId xmlns:a16="http://schemas.microsoft.com/office/drawing/2014/main" id="{EC631D57-6843-47FB-8C0A-4FA9AA9BC663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4000496" y="71414"/>
            <a:ext cx="5072066" cy="571504"/>
          </a:xfrm>
        </p:spPr>
        <p:txBody>
          <a:bodyPr/>
          <a:lstStyle>
            <a:lvl1pPr algn="r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857224" y="857232"/>
            <a:ext cx="7715304" cy="500066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5" name="5 Marcador de número de diapositiva">
            <a:extLst>
              <a:ext uri="{FF2B5EF4-FFF2-40B4-BE49-F238E27FC236}">
                <a16:creationId xmlns:a16="http://schemas.microsoft.com/office/drawing/2014/main" id="{047221BE-117B-43C8-9D2A-CE256401BA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71438" y="206375"/>
            <a:ext cx="785812" cy="365125"/>
          </a:xfrm>
        </p:spPr>
        <p:txBody>
          <a:bodyPr/>
          <a:lstStyle>
            <a:lvl1pPr>
              <a:defRPr sz="22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532E1E3-6AB7-4D92-A33A-F043E6C5B71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827616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61EBF708-C41B-44B1-97EC-CF1BBBC20C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219D7D-12FE-4B7D-95D8-6A0F2828D8E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70149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2643182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857224" y="1071546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EE100265-4A3B-4F40-A5F0-770BFD064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D14026-6FB7-464F-BD55-9983151CEDB0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3516683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857224" y="2214554"/>
            <a:ext cx="3571900" cy="402589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2214554"/>
            <a:ext cx="4038600" cy="40005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DFF2B988-F19E-4F04-BD27-A48F39A01A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813DE1-EA20-4BEF-AB12-D2D69A6090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549113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FF35CE3E-FD30-4207-9576-68F58A4C8E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321CA9-07FE-4363-8077-5E54FDAF3616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9126016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5 Marcador de número de diapositiva" descr="&lt;No.&gt;">
            <a:extLst>
              <a:ext uri="{FF2B5EF4-FFF2-40B4-BE49-F238E27FC236}">
                <a16:creationId xmlns:a16="http://schemas.microsoft.com/office/drawing/2014/main" id="{D69FD3F0-0EF5-4AC6-A81B-0CFD0FF773B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DF024-4D44-479D-901F-E26036C4C7D1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44237959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5 Marcador de número de diapositiva" descr="&lt;No.&gt;">
            <a:extLst>
              <a:ext uri="{FF2B5EF4-FFF2-40B4-BE49-F238E27FC236}">
                <a16:creationId xmlns:a16="http://schemas.microsoft.com/office/drawing/2014/main" id="{0FCC1E91-35AF-4149-AC6B-42626F30B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8C22F4-EE15-4184-8A4F-C4124F2BE447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6947086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857224" y="857232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4032250" y="85723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857224" y="200024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5 Marcador de número de diapositiva" descr="&lt;No.&gt;">
            <a:extLst>
              <a:ext uri="{FF2B5EF4-FFF2-40B4-BE49-F238E27FC236}">
                <a16:creationId xmlns:a16="http://schemas.microsoft.com/office/drawing/2014/main" id="{B1F7549D-979F-45AB-AD58-5BF7CB6DB3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B0E3D-5246-46A6-A0B3-053B7FB2AE0D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962428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BD68A1-6D68-CD6D-C3FD-91DA62A29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6398EC3-5D4E-468C-F30B-CE65607984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49830B3-74C5-1ACB-B556-F55E98F59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327DCF0-C431-0852-42CE-95C44852C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D46AD75-DF05-40EA-B4F3-3CF83558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219D7D-12FE-4B7D-95D8-6A0F2828D8E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754917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5072074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928670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CO" noProof="0"/>
          </a:p>
        </p:txBody>
      </p:sp>
      <p:sp>
        <p:nvSpPr>
          <p:cNvPr id="4" name="5 Marcador de número de diapositiva" descr="&lt;No.&gt;">
            <a:extLst>
              <a:ext uri="{FF2B5EF4-FFF2-40B4-BE49-F238E27FC236}">
                <a16:creationId xmlns:a16="http://schemas.microsoft.com/office/drawing/2014/main" id="{3328A9B1-3ED4-438D-8E87-64D0CD3849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9056AB-9AE7-49AD-9364-B4271C824DC3}" type="slidenum">
              <a:rPr lang="es-CO" altLang="es-CO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00895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C31533-0C84-ADE9-99EA-26241D9B4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01E6E27-3202-D0B8-F283-8CFBD093E9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68D6381-9943-A208-5F45-856FCB429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9BCE5B-A275-1968-3267-A868EB60B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B90775-642D-4759-324A-AE1E31858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8D14026-6FB7-464F-BD55-9983151CEDB0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851364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3C947BA-2671-5DCE-289C-858407397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C8C46-4DD7-DB89-3971-B7D6B1F475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EBB1AC8-CC6D-7CD8-18BA-F0920AEC1E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938D8F2-068C-1F31-5CF2-766814AC3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32360FD-9E47-D090-4AB3-714887C3A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AD37D2D-9508-DFEF-774C-C8A5B6A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7813DE1-EA20-4BEF-AB12-D2D69A6090C3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0192772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57BAD9-4D34-20A2-A9AE-82964CF41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559AA51-6010-C8FF-084C-C110BCCDA8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96FAE22-1B9C-8F57-87A7-2E14CE304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E7830DD-6A40-8E27-70CB-D8FE41AD3C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77C88D-8DD0-FC51-A16D-49E686FFA9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4FB2C8A-08F4-1A41-5036-C328209FC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6B5A1F5B-743C-D501-930D-F90EBA8A6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73F5F7C-9BF7-A3DE-8669-2EC9E00E0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115020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EE9A1-E144-373F-F5D9-12C31B7C6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E58BE38C-0964-C281-4826-2C3C11C49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3AB1AB-1E52-7FD3-3BB7-A73F570B9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167E51-3FDD-695C-0CE2-96F608F7E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2739500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349E5E9C-8C29-201A-9031-69BC92A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F115059-38DA-DC3D-A1B7-0C4BF8683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BC62E63-C8FB-04D9-3735-C7919A9DE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38C22F4-EE15-4184-8A4F-C4124F2BE447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4021415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E3FE12-3262-8961-6F36-E338D8C87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A2AB934-4DB1-C46B-4EB1-4D1AAC7D0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8C1947E-F2E3-1002-A600-DED1B9DA8C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DA0B25A-FC1B-767C-8C69-FE2AD6FE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A85C023-3180-C2A8-6BD0-63D18C453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4F4F0A9-714D-5058-F92E-179ECE0AA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CCB0E3D-5246-46A6-A0B3-053B7FB2AE0D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3239017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1D8E29-2B5D-9CF4-A199-E673E0D5B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DD75A990-0E1F-4E60-D107-9756D6BFD3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6BD761-3CC8-1CF5-9984-F066094FCB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791540D8-AA84-05D7-E9B4-4E08651A5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9086AA3-AF31-8C9A-7F2F-B87848C66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71105B9-8899-D51A-88C0-376DC7823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</p:spTree>
    <p:extLst>
      <p:ext uri="{BB962C8B-B14F-4D97-AF65-F5344CB8AC3E}">
        <p14:creationId xmlns:p14="http://schemas.microsoft.com/office/powerpoint/2010/main" val="953745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7D1179B3-E3F7-8DF3-ABF5-4D23297F0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8E192CF-B8E8-68F7-E0A0-A63F6554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6113D34-63A4-3585-73E1-7A6563CC9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F7635E-2D71-42E7-9E6C-FBB85A15A85F}" type="datetimeFigureOut">
              <a:rPr lang="es-CO" smtClean="0"/>
              <a:t>22/08/2025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79372D-5D91-7624-4D7B-06BE31EEB2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7491E14-EF87-176A-B3C5-BCD96C5D38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153FCAA-A8F6-46C0-A16D-21FE2511045A}" type="slidenum">
              <a:rPr lang="es-CO" altLang="es-CO" smtClean="0"/>
              <a:pPr>
                <a:defRPr/>
              </a:pPr>
              <a:t>‹Nº›</a:t>
            </a:fld>
            <a:endParaRPr lang="es-CO" altLang="es-CO"/>
          </a:p>
        </p:txBody>
      </p:sp>
      <p:sp>
        <p:nvSpPr>
          <p:cNvPr id="7" name="6 Rectángulo">
            <a:extLst>
              <a:ext uri="{FF2B5EF4-FFF2-40B4-BE49-F238E27FC236}">
                <a16:creationId xmlns:a16="http://schemas.microsoft.com/office/drawing/2014/main" id="{7B0CA632-E545-9F27-F48F-19EBC6FED7F0}"/>
              </a:ext>
            </a:extLst>
          </p:cNvPr>
          <p:cNvSpPr/>
          <p:nvPr userDrawn="1"/>
        </p:nvSpPr>
        <p:spPr>
          <a:xfrm>
            <a:off x="0" y="5786438"/>
            <a:ext cx="9144000" cy="1071562"/>
          </a:xfrm>
          <a:prstGeom prst="rect">
            <a:avLst/>
          </a:prstGeom>
          <a:solidFill>
            <a:srgbClr val="D5D6D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7509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9" r:id="rId1"/>
    <p:sldLayoutId id="2147483780" r:id="rId2"/>
    <p:sldLayoutId id="2147483781" r:id="rId3"/>
    <p:sldLayoutId id="2147483782" r:id="rId4"/>
    <p:sldLayoutId id="2147483783" r:id="rId5"/>
    <p:sldLayoutId id="2147483784" r:id="rId6"/>
    <p:sldLayoutId id="2147483785" r:id="rId7"/>
    <p:sldLayoutId id="2147483786" r:id="rId8"/>
    <p:sldLayoutId id="2147483787" r:id="rId9"/>
    <p:sldLayoutId id="2147483788" r:id="rId10"/>
    <p:sldLayoutId id="2147483789" r:id="rId11"/>
    <p:sldLayoutId id="2147483777" r:id="rId12"/>
    <p:sldLayoutId id="2147483769" r:id="rId13"/>
    <p:sldLayoutId id="2147483770" r:id="rId14"/>
    <p:sldLayoutId id="2147483771" r:id="rId15"/>
    <p:sldLayoutId id="2147483772" r:id="rId16"/>
    <p:sldLayoutId id="2147483773" r:id="rId17"/>
    <p:sldLayoutId id="2147483774" r:id="rId18"/>
    <p:sldLayoutId id="2147483775" r:id="rId19"/>
    <p:sldLayoutId id="2147483776" r:id="rId2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F4bian1012/Sistemas_De_Contro_Industrial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matlabacademy.mathworks.com/es/details/matlab-fundamentals/mlb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1 Título">
            <a:extLst>
              <a:ext uri="{FF2B5EF4-FFF2-40B4-BE49-F238E27FC236}">
                <a16:creationId xmlns:a16="http://schemas.microsoft.com/office/drawing/2014/main" id="{612B5792-076C-452D-8592-DDADCC263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/>
              <a:t>1</a:t>
            </a:r>
          </a:p>
        </p:txBody>
      </p:sp>
      <p:sp>
        <p:nvSpPr>
          <p:cNvPr id="5124" name="2 Subtítulo">
            <a:extLst>
              <a:ext uri="{FF2B5EF4-FFF2-40B4-BE49-F238E27FC236}">
                <a16:creationId xmlns:a16="http://schemas.microsoft.com/office/drawing/2014/main" id="{75207037-66AB-408E-B44C-6489E27F4A1E}"/>
              </a:ext>
            </a:extLst>
          </p:cNvPr>
          <p:cNvSpPr txBox="1">
            <a:spLocks/>
          </p:cNvSpPr>
          <p:nvPr/>
        </p:nvSpPr>
        <p:spPr bwMode="auto">
          <a:xfrm>
            <a:off x="779463" y="5733256"/>
            <a:ext cx="6400800" cy="1296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</a:pPr>
            <a:r>
              <a:rPr lang="es-CO" altLang="es-CO" sz="2800" dirty="0">
                <a:solidFill>
                  <a:srgbClr val="898989"/>
                </a:solidFill>
              </a:rPr>
              <a:t>Jheyson F. Villavisan B</a:t>
            </a:r>
            <a:endParaRPr lang="es-CO" altLang="es-CO" sz="1800" dirty="0">
              <a:solidFill>
                <a:srgbClr val="898989"/>
              </a:solidFill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s-CO" altLang="es-CO" sz="2400" dirty="0">
              <a:solidFill>
                <a:srgbClr val="898989"/>
              </a:solidFill>
            </a:endParaRPr>
          </a:p>
        </p:txBody>
      </p:sp>
      <p:sp>
        <p:nvSpPr>
          <p:cNvPr id="10" name="2 Subtítulo">
            <a:extLst>
              <a:ext uri="{FF2B5EF4-FFF2-40B4-BE49-F238E27FC236}">
                <a16:creationId xmlns:a16="http://schemas.microsoft.com/office/drawing/2014/main" id="{0D52910C-C7FF-51AD-9B9D-1A390D5FFE1B}"/>
              </a:ext>
            </a:extLst>
          </p:cNvPr>
          <p:cNvSpPr txBox="1">
            <a:spLocks/>
          </p:cNvSpPr>
          <p:nvPr/>
        </p:nvSpPr>
        <p:spPr bwMode="auto">
          <a:xfrm>
            <a:off x="2195736" y="3178968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pic>
        <p:nvPicPr>
          <p:cNvPr id="1028" name="Picture 4" descr="Programas - Intranet ETITC">
            <a:extLst>
              <a:ext uri="{FF2B5EF4-FFF2-40B4-BE49-F238E27FC236}">
                <a16:creationId xmlns:a16="http://schemas.microsoft.com/office/drawing/2014/main" id="{86BA1783-B2FE-6B6A-8793-A57527FC5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DE1C5E17-B258-47EA-B96B-EF9524AC8863}"/>
              </a:ext>
            </a:extLst>
          </p:cNvPr>
          <p:cNvSpPr txBox="1">
            <a:spLocks/>
          </p:cNvSpPr>
          <p:nvPr/>
        </p:nvSpPr>
        <p:spPr bwMode="auto">
          <a:xfrm>
            <a:off x="611823" y="270892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CO" altLang="es-CO" b="1" dirty="0"/>
              <a:t>MATERIAL DEL CURSO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008BB48C-FC05-3615-A776-2D1677A4E9F1}"/>
              </a:ext>
            </a:extLst>
          </p:cNvPr>
          <p:cNvSpPr txBox="1"/>
          <p:nvPr/>
        </p:nvSpPr>
        <p:spPr>
          <a:xfrm>
            <a:off x="1632204" y="4221088"/>
            <a:ext cx="61888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>
                <a:hlinkClick r:id="rId4"/>
              </a:rPr>
              <a:t>https://github.com/F4bian1012/Sistemas_De_Contro_Industrial</a:t>
            </a:r>
            <a:r>
              <a:rPr lang="es-CO" dirty="0"/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EA98F516-CD1D-4B94-8AAC-2D9EAEE993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2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96A6DCC-1ECE-413D-8BEA-DB41E6C6FC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E3039CD5-5EDF-B67E-43E0-6A692B67FA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89468C4-5745-FDFE-6E28-10FFE4C6E858}"/>
              </a:ext>
            </a:extLst>
          </p:cNvPr>
          <p:cNvSpPr txBox="1"/>
          <p:nvPr/>
        </p:nvSpPr>
        <p:spPr>
          <a:xfrm>
            <a:off x="2627784" y="30827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  <a:p>
            <a:pPr algn="ctr"/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FF1DA25-2D11-7EC4-DDEC-0D66B2759D9F}"/>
              </a:ext>
            </a:extLst>
          </p:cNvPr>
          <p:cNvSpPr txBox="1"/>
          <p:nvPr/>
        </p:nvSpPr>
        <p:spPr>
          <a:xfrm>
            <a:off x="779463" y="3861048"/>
            <a:ext cx="788908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Ejercicios </a:t>
            </a:r>
          </a:p>
          <a:p>
            <a:r>
              <a:rPr lang="es-ES" dirty="0"/>
              <a:t>Cree un </a:t>
            </a:r>
            <a:r>
              <a:rPr lang="es-ES" b="1" dirty="0"/>
              <a:t>vector</a:t>
            </a:r>
            <a:r>
              <a:rPr lang="es-ES" dirty="0"/>
              <a:t> de precios de productos. Luego, calcule el precio final de cada producto sumándole un </a:t>
            </a:r>
            <a:r>
              <a:rPr lang="es-ES" b="1" dirty="0"/>
              <a:t>impuesto del 16%</a:t>
            </a:r>
            <a:r>
              <a:rPr lang="es-ES" dirty="0"/>
              <a:t> de forma vectorizada. Finalmente, encuentre el precio promedio de todos los productos con impuestos.</a:t>
            </a:r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92913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40D0B-0673-2EFA-D6DA-C4955771C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85264479-F3A2-2359-4773-2E388812D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3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89183262-3D54-CC7C-5F56-7949028192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8956058D-C6E9-E1C0-5C3A-57F8DE219C4E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52B4263-1AB9-78CF-37EC-368D6B0BC16B}"/>
              </a:ext>
            </a:extLst>
          </p:cNvPr>
          <p:cNvSpPr txBox="1"/>
          <p:nvPr/>
        </p:nvSpPr>
        <p:spPr>
          <a:xfrm>
            <a:off x="2627784" y="30827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  <a:p>
            <a:pPr algn="ctr"/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2373AE8B-1229-0F09-0859-310375658373}"/>
              </a:ext>
            </a:extLst>
          </p:cNvPr>
          <p:cNvSpPr txBox="1"/>
          <p:nvPr/>
        </p:nvSpPr>
        <p:spPr>
          <a:xfrm>
            <a:off x="779463" y="3861048"/>
            <a:ext cx="78890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Ejercicios </a:t>
            </a:r>
          </a:p>
          <a:p>
            <a:r>
              <a:rPr lang="es-ES" dirty="0"/>
              <a:t>Grafica una secuencia de datos </a:t>
            </a:r>
            <a:r>
              <a:rPr lang="es-ES" b="1" dirty="0"/>
              <a:t>discreta</a:t>
            </a:r>
            <a:r>
              <a:rPr lang="es-ES" dirty="0"/>
              <a:t> simple para representar, por ejemplo, las ventas diarias de una tienda durante una semana.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3720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72DFE-763C-EFD5-0A7E-3AB18C58A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666F861F-1749-03DD-C128-4DB982E570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4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B51651D6-E6EF-57B9-7F6B-A67F23AFB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ACE7E990-3310-F213-CA73-8BBE912956F1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6DFD14F-E800-B079-13A2-4C3FF24E0D63}"/>
              </a:ext>
            </a:extLst>
          </p:cNvPr>
          <p:cNvSpPr txBox="1"/>
          <p:nvPr/>
        </p:nvSpPr>
        <p:spPr>
          <a:xfrm>
            <a:off x="2627784" y="30827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  <a:p>
            <a:pPr algn="ctr"/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86094878-3932-3763-4DF5-52DA72A3716D}"/>
              </a:ext>
            </a:extLst>
          </p:cNvPr>
          <p:cNvSpPr txBox="1"/>
          <p:nvPr/>
        </p:nvSpPr>
        <p:spPr>
          <a:xfrm>
            <a:off x="779463" y="3861048"/>
            <a:ext cx="78890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Ejercicios </a:t>
            </a:r>
          </a:p>
          <a:p>
            <a:r>
              <a:rPr lang="es-ES" dirty="0"/>
              <a:t>Grafica la función matemática continua y(t)=e^(−0.5t) </a:t>
            </a:r>
            <a:r>
              <a:rPr lang="es-ES" b="1" dirty="0"/>
              <a:t>.*</a:t>
            </a:r>
            <a:r>
              <a:rPr lang="es-ES" dirty="0"/>
              <a:t>sin (5t)</a:t>
            </a:r>
          </a:p>
          <a:p>
            <a:endParaRPr lang="es-ES" dirty="0"/>
          </a:p>
          <a:p>
            <a:endParaRPr lang="es-ES" dirty="0"/>
          </a:p>
          <a:p>
            <a:r>
              <a:rPr lang="es-ES" dirty="0"/>
              <a:t>.* Sirve para multiplicar elemento a elemento.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87646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982C8-D85C-07E5-AA07-97CE56AC9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DB8905E6-FFA3-D31C-D589-3C89CFA2EF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5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C4D63B14-53BE-3CDB-579A-1AA81C5EF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2B01C70F-403C-B099-53C6-7DF5B012DBF2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90A2996E-12C0-231D-2BC9-DEBEAFDAE22C}"/>
              </a:ext>
            </a:extLst>
          </p:cNvPr>
          <p:cNvSpPr txBox="1"/>
          <p:nvPr/>
        </p:nvSpPr>
        <p:spPr>
          <a:xfrm>
            <a:off x="2627784" y="30827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  <a:p>
            <a:pPr algn="ctr"/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925B0C-D3BF-1811-98E2-4882A5BBE42B}"/>
              </a:ext>
            </a:extLst>
          </p:cNvPr>
          <p:cNvSpPr txBox="1"/>
          <p:nvPr/>
        </p:nvSpPr>
        <p:spPr>
          <a:xfrm>
            <a:off x="779463" y="3861048"/>
            <a:ext cx="788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Grafica una señal seno continua (analógica) y, sobre la misma gráfica, superpón sus muestras discretas (digitales)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30890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BDA0E-3E25-1F5D-E592-E51A3BDC9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7F33A682-F62C-A04C-42B2-0EC0A7B9D9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6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529EB018-8250-0494-5D07-730E06F9D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9CFCEDEF-B10A-5F02-37F2-FB063A151309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4A4939F-C6B5-1324-DC21-285BBEA033E4}"/>
              </a:ext>
            </a:extLst>
          </p:cNvPr>
          <p:cNvSpPr txBox="1"/>
          <p:nvPr/>
        </p:nvSpPr>
        <p:spPr>
          <a:xfrm>
            <a:off x="2627784" y="30827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55A6540-4BE2-EF2A-20DB-4C2966D5956F}"/>
                  </a:ext>
                </a:extLst>
              </p:cNvPr>
              <p:cNvSpPr txBox="1"/>
              <p:nvPr/>
            </p:nvSpPr>
            <p:spPr>
              <a:xfrm>
                <a:off x="779463" y="3861048"/>
                <a:ext cx="7889081" cy="1718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Crear una función de transferencia de primer orden y visualizar cómo responde el sistema a una entrada tipo escalón e </a:t>
                </a:r>
                <a:r>
                  <a:rPr lang="es-ES" dirty="0" err="1"/>
                  <a:t>inpulso</a:t>
                </a:r>
                <a:r>
                  <a:rPr lang="es-ES" dirty="0"/>
                  <a:t>. Este es un análisis básico pero fundamental en el estudio de sistemas dinámicos.</a:t>
                </a: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55A6540-4BE2-EF2A-20DB-4C2966D595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3" y="3861048"/>
                <a:ext cx="7889081" cy="1718932"/>
              </a:xfrm>
              <a:prstGeom prst="rect">
                <a:avLst/>
              </a:prstGeom>
              <a:blipFill>
                <a:blip r:embed="rId4"/>
                <a:stretch>
                  <a:fillRect l="-696" t="-17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79715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6AA9FB-DD69-D882-90FC-5C569DA411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BF56F455-2C88-295E-50F1-4B764249A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7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07591E4C-DF5D-6CBB-3ECE-C28637F643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68FF39B5-7D30-68C6-A2D8-ADB57B193107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E6BE5849-3405-FEF6-42AF-41B150595698}"/>
              </a:ext>
            </a:extLst>
          </p:cNvPr>
          <p:cNvSpPr txBox="1"/>
          <p:nvPr/>
        </p:nvSpPr>
        <p:spPr>
          <a:xfrm>
            <a:off x="2627784" y="30827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A53D2E8-36CA-CBFF-FCF4-DC71B9D30D55}"/>
                  </a:ext>
                </a:extLst>
              </p:cNvPr>
              <p:cNvSpPr txBox="1"/>
              <p:nvPr/>
            </p:nvSpPr>
            <p:spPr>
              <a:xfrm>
                <a:off x="779463" y="3861048"/>
                <a:ext cx="7889081" cy="1718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Crear una función de transferencia de primer orden y visualizar cómo responde el sistema a una entrada tipo escalón e </a:t>
                </a:r>
                <a:r>
                  <a:rPr lang="es-ES" dirty="0" err="1"/>
                  <a:t>inpulso</a:t>
                </a:r>
                <a:r>
                  <a:rPr lang="es-ES" dirty="0"/>
                  <a:t>. Este es un análisis básico pero fundamental en el estudio de sistemas dinámicos.</a:t>
                </a: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A53D2E8-36CA-CBFF-FCF4-DC71B9D30D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3" y="3861048"/>
                <a:ext cx="7889081" cy="1718932"/>
              </a:xfrm>
              <a:prstGeom prst="rect">
                <a:avLst/>
              </a:prstGeom>
              <a:blipFill>
                <a:blip r:embed="rId4"/>
                <a:stretch>
                  <a:fillRect l="-696" t="-17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3589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6AAD8-E6D0-026D-A822-0B71761A6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9407108A-1AC1-D2E6-54CE-10D2EFA890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8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F6296D21-42BA-0ECA-1388-759CF4000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62EB96EC-8523-C098-396B-E35D6F4D01F7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44262F07-0574-63AD-2987-613400C05874}"/>
              </a:ext>
            </a:extLst>
          </p:cNvPr>
          <p:cNvSpPr txBox="1"/>
          <p:nvPr/>
        </p:nvSpPr>
        <p:spPr>
          <a:xfrm>
            <a:off x="2627784" y="30827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INTRODUCCIÓN A MATLAB</a:t>
            </a:r>
          </a:p>
          <a:p>
            <a:pPr algn="ctr"/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D0C511C-9BC7-C4CE-4D1B-D4D88D44C72E}"/>
                  </a:ext>
                </a:extLst>
              </p:cNvPr>
              <p:cNvSpPr txBox="1"/>
              <p:nvPr/>
            </p:nvSpPr>
            <p:spPr>
              <a:xfrm>
                <a:off x="779463" y="3861048"/>
                <a:ext cx="7889081" cy="17189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Crear una función de transferencia de primer orden y visualizar cómo responde el sistema a una entrada tipo escalón e </a:t>
                </a:r>
                <a:r>
                  <a:rPr lang="es-ES" dirty="0" err="1"/>
                  <a:t>inpulso</a:t>
                </a:r>
                <a:r>
                  <a:rPr lang="es-ES" dirty="0"/>
                  <a:t>. Este es un análisis básico pero fundamental en el estudio de sistemas dinámicos.</a:t>
                </a:r>
              </a:p>
              <a:p>
                <a:endParaRPr lang="es-E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CO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s-CO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+3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s-CO" b="0" i="1" smtClean="0">
                              <a:latin typeface="Cambria Math" panose="02040503050406030204" pitchFamily="18" charset="0"/>
                            </a:rPr>
                            <m:t>+5</m:t>
                          </m:r>
                        </m:den>
                      </m:f>
                    </m:oMath>
                  </m:oMathPara>
                </a14:m>
                <a:endParaRPr lang="es-CO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1D0C511C-9BC7-C4CE-4D1B-D4D88D44C7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463" y="3861048"/>
                <a:ext cx="7889081" cy="1718932"/>
              </a:xfrm>
              <a:prstGeom prst="rect">
                <a:avLst/>
              </a:prstGeom>
              <a:blipFill>
                <a:blip r:embed="rId4"/>
                <a:stretch>
                  <a:fillRect l="-696" t="-1773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56508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659A4-9A77-8C19-92EC-6A431FED2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1 Título">
            <a:extLst>
              <a:ext uri="{FF2B5EF4-FFF2-40B4-BE49-F238E27FC236}">
                <a16:creationId xmlns:a16="http://schemas.microsoft.com/office/drawing/2014/main" id="{C6836BF9-4082-FBBA-0B10-29F64D4F32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28575"/>
            <a:ext cx="779463" cy="720725"/>
          </a:xfrm>
        </p:spPr>
        <p:txBody>
          <a:bodyPr/>
          <a:lstStyle/>
          <a:p>
            <a:pPr algn="ctr" eaLnBrk="1" hangingPunct="1"/>
            <a:r>
              <a:rPr lang="es-CO" altLang="es-CO" sz="3600" dirty="0"/>
              <a:t>9</a:t>
            </a:r>
          </a:p>
        </p:txBody>
      </p:sp>
      <p:pic>
        <p:nvPicPr>
          <p:cNvPr id="4" name="Picture 4" descr="Programas - Intranet ETITC">
            <a:extLst>
              <a:ext uri="{FF2B5EF4-FFF2-40B4-BE49-F238E27FC236}">
                <a16:creationId xmlns:a16="http://schemas.microsoft.com/office/drawing/2014/main" id="{5B45B4B0-7631-C17B-0282-11CA36CAC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338" y="44758"/>
            <a:ext cx="2483768" cy="794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2 Subtítulo">
            <a:extLst>
              <a:ext uri="{FF2B5EF4-FFF2-40B4-BE49-F238E27FC236}">
                <a16:creationId xmlns:a16="http://schemas.microsoft.com/office/drawing/2014/main" id="{7C73CB1A-ACE5-956E-8BF6-5D3A82D077F5}"/>
              </a:ext>
            </a:extLst>
          </p:cNvPr>
          <p:cNvSpPr txBox="1">
            <a:spLocks/>
          </p:cNvSpPr>
          <p:nvPr/>
        </p:nvSpPr>
        <p:spPr bwMode="auto">
          <a:xfrm>
            <a:off x="2267744" y="259824"/>
            <a:ext cx="6400800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eaLnBrk="1" fontAlgn="auto" hangingPunct="1">
              <a:spcAft>
                <a:spcPts val="0"/>
              </a:spcAft>
              <a:buNone/>
              <a:defRPr/>
            </a:pPr>
            <a:r>
              <a:rPr lang="es-CO" sz="20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SISTEMAS DE CONTROL INDUSTRIAL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2132582-7632-DFC7-3A8B-C079C528855B}"/>
              </a:ext>
            </a:extLst>
          </p:cNvPr>
          <p:cNvSpPr txBox="1"/>
          <p:nvPr/>
        </p:nvSpPr>
        <p:spPr>
          <a:xfrm>
            <a:off x="2627784" y="3082786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Lectura </a:t>
            </a:r>
            <a:r>
              <a:rPr lang="en-US" b="1" dirty="0" err="1"/>
              <a:t>sugerida</a:t>
            </a:r>
            <a:endParaRPr lang="en-US" b="1" dirty="0"/>
          </a:p>
          <a:p>
            <a:pPr algn="ctr"/>
            <a:endParaRPr lang="en-US" b="1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1ACA6E3-1A60-C18C-C082-3B36F4804E65}"/>
              </a:ext>
            </a:extLst>
          </p:cNvPr>
          <p:cNvSpPr txBox="1"/>
          <p:nvPr/>
        </p:nvSpPr>
        <p:spPr>
          <a:xfrm>
            <a:off x="779463" y="3861048"/>
            <a:ext cx="78890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hlinkClick r:id="rId4"/>
              </a:rPr>
              <a:t>https://matlabacademy.mathworks.com/es/details/matlab-fundamentals/mlbe</a:t>
            </a:r>
            <a:r>
              <a:rPr lang="es-ES" dirty="0"/>
              <a:t> </a:t>
            </a:r>
          </a:p>
          <a:p>
            <a:pPr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476776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A62137D465CE64A8C883A4664514BF8" ma:contentTypeVersion="15" ma:contentTypeDescription="Crear nuevo documento." ma:contentTypeScope="" ma:versionID="a1bd1d59f691eb9bca6952b111268275">
  <xsd:schema xmlns:xsd="http://www.w3.org/2001/XMLSchema" xmlns:xs="http://www.w3.org/2001/XMLSchema" xmlns:p="http://schemas.microsoft.com/office/2006/metadata/properties" xmlns:ns3="669280c1-d17e-4d1d-bd7f-b4f14cc6bf1d" xmlns:ns4="bdc56f61-abc0-4f7e-bfec-a93ccd1ae886" targetNamespace="http://schemas.microsoft.com/office/2006/metadata/properties" ma:root="true" ma:fieldsID="d02990a02f19f0f9fc7b999b1809cae4" ns3:_="" ns4:_="">
    <xsd:import namespace="669280c1-d17e-4d1d-bd7f-b4f14cc6bf1d"/>
    <xsd:import namespace="bdc56f61-abc0-4f7e-bfec-a93ccd1ae886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DateTaken" minOccurs="0"/>
                <xsd:element ref="ns4:MediaServiceGenerationTime" minOccurs="0"/>
                <xsd:element ref="ns4:MediaServiceEventHashCode" minOccurs="0"/>
                <xsd:element ref="ns4:MediaServiceLocatio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9280c1-d17e-4d1d-bd7f-b4f14cc6bf1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Hash de la sugerencia para compartir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c56f61-abc0-4f7e-bfec-a93ccd1ae88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1" nillable="true" ma:displayName="Length (seconds)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dc56f61-abc0-4f7e-bfec-a93ccd1ae886" xsi:nil="true"/>
  </documentManagement>
</p:properties>
</file>

<file path=customXml/itemProps1.xml><?xml version="1.0" encoding="utf-8"?>
<ds:datastoreItem xmlns:ds="http://schemas.openxmlformats.org/officeDocument/2006/customXml" ds:itemID="{025820C3-FD82-4EFC-BF14-EAF1F9613F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69280c1-d17e-4d1d-bd7f-b4f14cc6bf1d"/>
    <ds:schemaRef ds:uri="bdc56f61-abc0-4f7e-bfec-a93ccd1ae88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8623C8-32E1-48B0-9F0A-13F2E9582B7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825853C-1B27-4995-A583-4D39F900BB7F}">
  <ds:schemaRefs>
    <ds:schemaRef ds:uri="http://schemas.microsoft.com/office/2006/documentManagement/types"/>
    <ds:schemaRef ds:uri="http://purl.org/dc/dcmitype/"/>
    <ds:schemaRef ds:uri="http://schemas.openxmlformats.org/package/2006/metadata/core-properties"/>
    <ds:schemaRef ds:uri="669280c1-d17e-4d1d-bd7f-b4f14cc6bf1d"/>
    <ds:schemaRef ds:uri="http://purl.org/dc/elements/1.1/"/>
    <ds:schemaRef ds:uri="http://purl.org/dc/terms/"/>
    <ds:schemaRef ds:uri="http://schemas.microsoft.com/office/infopath/2007/PartnerControls"/>
    <ds:schemaRef ds:uri="bdc56f61-abc0-4f7e-bfec-a93ccd1ae886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2243</TotalTime>
  <Words>356</Words>
  <Application>Microsoft Office PowerPoint</Application>
  <PresentationFormat>Carta (216 x 279 mm)</PresentationFormat>
  <Paragraphs>60</Paragraphs>
  <Slides>10</Slides>
  <Notes>10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Tema de Office</vt:lpstr>
      <vt:lpstr>1</vt:lpstr>
      <vt:lpstr>2</vt:lpstr>
      <vt:lpstr>3</vt:lpstr>
      <vt:lpstr>4</vt:lpstr>
      <vt:lpstr>5</vt:lpstr>
      <vt:lpstr>6</vt:lpstr>
      <vt:lpstr>7</vt:lpstr>
      <vt:lpstr>8</vt:lpstr>
      <vt:lpstr>9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Hugo</dc:creator>
  <cp:lastModifiedBy>JHEYSON FABIAN VILLAVISAN BUITRAGO</cp:lastModifiedBy>
  <cp:revision>76</cp:revision>
  <dcterms:created xsi:type="dcterms:W3CDTF">2008-03-11T21:51:34Z</dcterms:created>
  <dcterms:modified xsi:type="dcterms:W3CDTF">2025-08-22T16:11:37Z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0x0101007A62137D465CE64A8C883A4664514BF8</vt:lpwstr>
  </property>
</Properties>
</file>