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256" r:id="rId5"/>
    <p:sldId id="275" r:id="rId6"/>
    <p:sldId id="276" r:id="rId7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264B0-1F3D-486D-8C34-C62F537AE820}" v="84" dt="2025-08-22T16:54:07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347264B0-1F3D-486D-8C34-C62F537AE820}"/>
    <pc:docChg chg="custSel addSld delSld modSld modSection">
      <pc:chgData name="JHEYSON FABIAN VILLAVISAN BUITRAGO" userId="e5ced5c2-d787-455d-b115-4f08a699b8c8" providerId="ADAL" clId="{347264B0-1F3D-486D-8C34-C62F537AE820}" dt="2025-08-22T16:54:07.747" v="233" actId="1076"/>
      <pc:docMkLst>
        <pc:docMk/>
      </pc:docMkLst>
      <pc:sldChg chg="modSp mod">
        <pc:chgData name="JHEYSON FABIAN VILLAVISAN BUITRAGO" userId="e5ced5c2-d787-455d-b115-4f08a699b8c8" providerId="ADAL" clId="{347264B0-1F3D-486D-8C34-C62F537AE820}" dt="2025-08-22T16:48:39.072" v="2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347264B0-1F3D-486D-8C34-C62F537AE820}" dt="2025-08-22T16:48:39.072" v="2" actId="20577"/>
          <ac:spMkLst>
            <pc:docMk/>
            <pc:sldMk cId="0" sldId="256"/>
            <ac:spMk id="10" creationId="{0D52910C-C7FF-51AD-9B9D-1A390D5FFE1B}"/>
          </ac:spMkLst>
        </pc:spChg>
      </pc:sldChg>
      <pc:sldChg chg="del">
        <pc:chgData name="JHEYSON FABIAN VILLAVISAN BUITRAGO" userId="e5ced5c2-d787-455d-b115-4f08a699b8c8" providerId="ADAL" clId="{347264B0-1F3D-486D-8C34-C62F537AE820}" dt="2025-08-22T16:48:25.119" v="0" actId="47"/>
        <pc:sldMkLst>
          <pc:docMk/>
          <pc:sldMk cId="2505371292" sldId="270"/>
        </pc:sldMkLst>
      </pc:sldChg>
      <pc:sldChg chg="modSp del">
        <pc:chgData name="JHEYSON FABIAN VILLAVISAN BUITRAGO" userId="e5ced5c2-d787-455d-b115-4f08a699b8c8" providerId="ADAL" clId="{347264B0-1F3D-486D-8C34-C62F537AE820}" dt="2025-08-22T16:48:45.893" v="4" actId="4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47264B0-1F3D-486D-8C34-C62F537AE820}" dt="2025-08-22T16:48:42.744" v="3"/>
          <ac:spMkLst>
            <pc:docMk/>
            <pc:sldMk cId="3709177429" sldId="274"/>
            <ac:spMk id="5" creationId="{AD83FA30-4A3C-43B8-17CD-C08519129156}"/>
          </ac:spMkLst>
        </pc:spChg>
      </pc:sldChg>
      <pc:sldChg chg="delSp modSp mod">
        <pc:chgData name="JHEYSON FABIAN VILLAVISAN BUITRAGO" userId="e5ced5c2-d787-455d-b115-4f08a699b8c8" providerId="ADAL" clId="{347264B0-1F3D-486D-8C34-C62F537AE820}" dt="2025-08-22T16:53:44.943" v="230" actId="20577"/>
        <pc:sldMkLst>
          <pc:docMk/>
          <pc:sldMk cId="1946316693" sldId="275"/>
        </pc:sldMkLst>
        <pc:spChg chg="mod">
          <ac:chgData name="JHEYSON FABIAN VILLAVISAN BUITRAGO" userId="e5ced5c2-d787-455d-b115-4f08a699b8c8" providerId="ADAL" clId="{347264B0-1F3D-486D-8C34-C62F537AE820}" dt="2025-08-22T16:49:14.330" v="46" actId="20577"/>
          <ac:spMkLst>
            <pc:docMk/>
            <pc:sldMk cId="1946316693" sldId="275"/>
            <ac:spMk id="2" creationId="{10C87B03-ACDE-16A0-C5CC-1AB1E7990D13}"/>
          </ac:spMkLst>
        </pc:spChg>
        <pc:spChg chg="mod">
          <ac:chgData name="JHEYSON FABIAN VILLAVISAN BUITRAGO" userId="e5ced5c2-d787-455d-b115-4f08a699b8c8" providerId="ADAL" clId="{347264B0-1F3D-486D-8C34-C62F537AE820}" dt="2025-08-22T16:53:44.943" v="230" actId="20577"/>
          <ac:spMkLst>
            <pc:docMk/>
            <pc:sldMk cId="1946316693" sldId="275"/>
            <ac:spMk id="4" creationId="{6BA0ABA4-7B48-226F-05CC-73456D2CF64D}"/>
          </ac:spMkLst>
        </pc:spChg>
        <pc:spChg chg="del mod">
          <ac:chgData name="JHEYSON FABIAN VILLAVISAN BUITRAGO" userId="e5ced5c2-d787-455d-b115-4f08a699b8c8" providerId="ADAL" clId="{347264B0-1F3D-486D-8C34-C62F537AE820}" dt="2025-08-22T16:49:06.548" v="34" actId="478"/>
          <ac:spMkLst>
            <pc:docMk/>
            <pc:sldMk cId="1946316693" sldId="275"/>
            <ac:spMk id="7" creationId="{AA59F2AF-C4B0-1B09-3C9C-3373C683631C}"/>
          </ac:spMkLst>
        </pc:spChg>
        <pc:spChg chg="mod">
          <ac:chgData name="JHEYSON FABIAN VILLAVISAN BUITRAGO" userId="e5ced5c2-d787-455d-b115-4f08a699b8c8" providerId="ADAL" clId="{347264B0-1F3D-486D-8C34-C62F537AE820}" dt="2025-08-22T16:49:19.042" v="48" actId="20577"/>
          <ac:spMkLst>
            <pc:docMk/>
            <pc:sldMk cId="1946316693" sldId="275"/>
            <ac:spMk id="10" creationId="{0CA3ED15-1FDA-3ABC-C4DC-679EFF44D420}"/>
          </ac:spMkLst>
        </pc:spChg>
        <pc:picChg chg="del">
          <ac:chgData name="JHEYSON FABIAN VILLAVISAN BUITRAGO" userId="e5ced5c2-d787-455d-b115-4f08a699b8c8" providerId="ADAL" clId="{347264B0-1F3D-486D-8C34-C62F537AE820}" dt="2025-08-22T16:49:29.282" v="59" actId="478"/>
          <ac:picMkLst>
            <pc:docMk/>
            <pc:sldMk cId="1946316693" sldId="275"/>
            <ac:picMk id="1026" creationId="{99C98F0E-FB99-B8A5-494C-3060968E8D3E}"/>
          </ac:picMkLst>
        </pc:picChg>
        <pc:picChg chg="del">
          <ac:chgData name="JHEYSON FABIAN VILLAVISAN BUITRAGO" userId="e5ced5c2-d787-455d-b115-4f08a699b8c8" providerId="ADAL" clId="{347264B0-1F3D-486D-8C34-C62F537AE820}" dt="2025-08-22T16:49:29.810" v="60" actId="478"/>
          <ac:picMkLst>
            <pc:docMk/>
            <pc:sldMk cId="1946316693" sldId="275"/>
            <ac:picMk id="1028" creationId="{2EFBB71D-41C2-1D8E-7D84-BF0BAF50DA61}"/>
          </ac:picMkLst>
        </pc:picChg>
        <pc:picChg chg="del">
          <ac:chgData name="JHEYSON FABIAN VILLAVISAN BUITRAGO" userId="e5ced5c2-d787-455d-b115-4f08a699b8c8" providerId="ADAL" clId="{347264B0-1F3D-486D-8C34-C62F537AE820}" dt="2025-08-22T16:49:30.482" v="62" actId="478"/>
          <ac:picMkLst>
            <pc:docMk/>
            <pc:sldMk cId="1946316693" sldId="275"/>
            <ac:picMk id="1030" creationId="{9C2EDEFC-CDFA-EDD7-42B3-4F38702B794A}"/>
          </ac:picMkLst>
        </pc:picChg>
        <pc:picChg chg="del">
          <ac:chgData name="JHEYSON FABIAN VILLAVISAN BUITRAGO" userId="e5ced5c2-d787-455d-b115-4f08a699b8c8" providerId="ADAL" clId="{347264B0-1F3D-486D-8C34-C62F537AE820}" dt="2025-08-22T16:49:30.160" v="61" actId="478"/>
          <ac:picMkLst>
            <pc:docMk/>
            <pc:sldMk cId="1946316693" sldId="275"/>
            <ac:picMk id="1032" creationId="{345B02EC-9427-7B54-3C39-05CA3C0A5A1C}"/>
          </ac:picMkLst>
        </pc:picChg>
        <pc:picChg chg="del">
          <ac:chgData name="JHEYSON FABIAN VILLAVISAN BUITRAGO" userId="e5ced5c2-d787-455d-b115-4f08a699b8c8" providerId="ADAL" clId="{347264B0-1F3D-486D-8C34-C62F537AE820}" dt="2025-08-22T16:49:32.131" v="65" actId="478"/>
          <ac:picMkLst>
            <pc:docMk/>
            <pc:sldMk cId="1946316693" sldId="275"/>
            <ac:picMk id="1040" creationId="{DC54CDA2-F81A-F30B-8A3A-6212103C84A5}"/>
          </ac:picMkLst>
        </pc:picChg>
        <pc:picChg chg="del">
          <ac:chgData name="JHEYSON FABIAN VILLAVISAN BUITRAGO" userId="e5ced5c2-d787-455d-b115-4f08a699b8c8" providerId="ADAL" clId="{347264B0-1F3D-486D-8C34-C62F537AE820}" dt="2025-08-22T16:48:55.086" v="6" actId="478"/>
          <ac:picMkLst>
            <pc:docMk/>
            <pc:sldMk cId="1946316693" sldId="275"/>
            <ac:picMk id="1042" creationId="{C5891A31-4C17-4245-5DF3-34E8C8A2E443}"/>
          </ac:picMkLst>
        </pc:picChg>
        <pc:picChg chg="del">
          <ac:chgData name="JHEYSON FABIAN VILLAVISAN BUITRAGO" userId="e5ced5c2-d787-455d-b115-4f08a699b8c8" providerId="ADAL" clId="{347264B0-1F3D-486D-8C34-C62F537AE820}" dt="2025-08-22T16:48:52.897" v="5" actId="478"/>
          <ac:picMkLst>
            <pc:docMk/>
            <pc:sldMk cId="1946316693" sldId="275"/>
            <ac:picMk id="1043" creationId="{6ACC13AF-B980-183C-5FFA-BF365685BE15}"/>
          </ac:picMkLst>
        </pc:picChg>
        <pc:picChg chg="del">
          <ac:chgData name="JHEYSON FABIAN VILLAVISAN BUITRAGO" userId="e5ced5c2-d787-455d-b115-4f08a699b8c8" providerId="ADAL" clId="{347264B0-1F3D-486D-8C34-C62F537AE820}" dt="2025-08-22T16:49:31.257" v="63" actId="478"/>
          <ac:picMkLst>
            <pc:docMk/>
            <pc:sldMk cId="1946316693" sldId="275"/>
            <ac:picMk id="1045" creationId="{DBC4A453-55DC-E25D-6176-E000F17AA752}"/>
          </ac:picMkLst>
        </pc:picChg>
        <pc:picChg chg="del">
          <ac:chgData name="JHEYSON FABIAN VILLAVISAN BUITRAGO" userId="e5ced5c2-d787-455d-b115-4f08a699b8c8" providerId="ADAL" clId="{347264B0-1F3D-486D-8C34-C62F537AE820}" dt="2025-08-22T16:49:31.623" v="64" actId="478"/>
          <ac:picMkLst>
            <pc:docMk/>
            <pc:sldMk cId="1946316693" sldId="275"/>
            <ac:picMk id="1047" creationId="{CCC96573-2C4E-2477-3B90-FCEE38E01097}"/>
          </ac:picMkLst>
        </pc:picChg>
      </pc:sldChg>
      <pc:sldChg chg="delSp modSp add">
        <pc:chgData name="JHEYSON FABIAN VILLAVISAN BUITRAGO" userId="e5ced5c2-d787-455d-b115-4f08a699b8c8" providerId="ADAL" clId="{347264B0-1F3D-486D-8C34-C62F537AE820}" dt="2025-08-22T16:54:07.747" v="233" actId="1076"/>
        <pc:sldMkLst>
          <pc:docMk/>
          <pc:sldMk cId="2179144532" sldId="276"/>
        </pc:sldMkLst>
        <pc:picChg chg="del mod">
          <ac:chgData name="JHEYSON FABIAN VILLAVISAN BUITRAGO" userId="e5ced5c2-d787-455d-b115-4f08a699b8c8" providerId="ADAL" clId="{347264B0-1F3D-486D-8C34-C62F537AE820}" dt="2025-08-22T16:54:04.529" v="232" actId="478"/>
          <ac:picMkLst>
            <pc:docMk/>
            <pc:sldMk cId="2179144532" sldId="276"/>
            <ac:picMk id="1030" creationId="{0392C186-E3E5-42EA-490E-EB2F57785B1D}"/>
          </ac:picMkLst>
        </pc:picChg>
        <pc:picChg chg="mod">
          <ac:chgData name="JHEYSON FABIAN VILLAVISAN BUITRAGO" userId="e5ced5c2-d787-455d-b115-4f08a699b8c8" providerId="ADAL" clId="{347264B0-1F3D-486D-8C34-C62F537AE820}" dt="2025-08-22T16:54:07.747" v="233" actId="1076"/>
          <ac:picMkLst>
            <pc:docMk/>
            <pc:sldMk cId="2179144532" sldId="276"/>
            <ac:picMk id="1032" creationId="{9A8D5917-9BF5-7571-6B47-AAB339E62431}"/>
          </ac:picMkLst>
        </pc:picChg>
      </pc:sld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sldOrd modSection">
      <pc:chgData name="JHEYSON FABIAN VILLAVISAN BUITRAGO" userId="e5ced5c2-d787-455d-b115-4f08a699b8c8" providerId="ADAL" clId="{83D57D63-D11F-4A5C-AF47-0F7B7BC46677}" dt="2025-01-09T15:40:52.938" v="52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83D57D63-D11F-4A5C-AF47-0F7B7BC46677}" dt="2025-01-09T15:36:47.768" v="40"/>
        <pc:sldMkLst>
          <pc:docMk/>
          <pc:sldMk cId="1064503744" sldId="280"/>
        </pc:sldMkLst>
      </pc:sldChg>
      <pc:sldChg chg="modSp">
        <pc:chgData name="JHEYSON FABIAN VILLAVISAN BUITRAGO" userId="e5ced5c2-d787-455d-b115-4f08a699b8c8" providerId="ADAL" clId="{83D57D63-D11F-4A5C-AF47-0F7B7BC46677}" dt="2025-01-09T15:36:58.875" v="44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83D57D63-D11F-4A5C-AF47-0F7B7BC46677}" dt="2025-01-09T15:38:47.438" v="48" actId="113"/>
        <pc:sldMkLst>
          <pc:docMk/>
          <pc:sldMk cId="1001278451" sldId="286"/>
        </pc:sldMkLst>
      </pc:sldChg>
      <pc:sldChg chg="modSp mod">
        <pc:chgData name="JHEYSON FABIAN VILLAVISAN BUITRAGO" userId="e5ced5c2-d787-455d-b115-4f08a699b8c8" providerId="ADAL" clId="{83D57D63-D11F-4A5C-AF47-0F7B7BC46677}" dt="2025-01-09T15:36:53.429" v="42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83D57D63-D11F-4A5C-AF47-0F7B7BC46677}" dt="2025-01-09T15:40:52.938" v="52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83D57D63-D11F-4A5C-AF47-0F7B7BC46677}" dt="2025-01-09T15:35:54.806" v="38" actId="20577"/>
        <pc:sldMkLst>
          <pc:docMk/>
          <pc:sldMk cId="2448612144" sldId="293"/>
        </pc:sldMkLst>
      </pc:sldChg>
      <pc:sldChg chg="addSp modSp mod ord">
        <pc:chgData name="JHEYSON FABIAN VILLAVISAN BUITRAGO" userId="e5ced5c2-d787-455d-b115-4f08a699b8c8" providerId="ADAL" clId="{83D57D63-D11F-4A5C-AF47-0F7B7BC46677}" dt="2025-01-09T15:37:20.119" v="47" actId="113"/>
        <pc:sldMkLst>
          <pc:docMk/>
          <pc:sldMk cId="2466407268" sldId="294"/>
        </pc:sldMkLst>
      </pc:sldChg>
      <pc:sldChg chg="modSp">
        <pc:chgData name="JHEYSON FABIAN VILLAVISAN BUITRAGO" userId="e5ced5c2-d787-455d-b115-4f08a699b8c8" providerId="ADAL" clId="{83D57D63-D11F-4A5C-AF47-0F7B7BC46677}" dt="2025-01-08T17:02:49.348" v="17" actId="20577"/>
        <pc:sldMkLst>
          <pc:docMk/>
          <pc:sldMk cId="2113326980" sldId="295"/>
        </pc:sldMkLst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86E72966-2448-43F4-87C9-49C8ADF22F1F}"/>
    <pc:docChg chg="custSel addSld delSld modSld modSection">
      <pc:chgData name="JHEYSON FABIAN VILLAVISAN BUITRAGO" userId="e5ced5c2-d787-455d-b115-4f08a699b8c8" providerId="ADAL" clId="{86E72966-2448-43F4-87C9-49C8ADF22F1F}" dt="2025-01-15T00:41:49.981" v="139" actId="14100"/>
      <pc:docMkLst>
        <pc:docMk/>
      </pc:docMkLst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616220982" sldId="275"/>
        </pc:sldMkLst>
      </pc:sldChg>
      <pc:sldChg chg="addSp delSp modSp add mod">
        <pc:chgData name="JHEYSON FABIAN VILLAVISAN BUITRAGO" userId="e5ced5c2-d787-455d-b115-4f08a699b8c8" providerId="ADAL" clId="{86E72966-2448-43F4-87C9-49C8ADF22F1F}" dt="2025-01-15T00:41:49.981" v="139" actId="14100"/>
        <pc:sldMkLst>
          <pc:docMk/>
          <pc:sldMk cId="1946316693" sldId="275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3594096077" sldId="277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064503744" sldId="280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600911693" sldId="283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698574024" sldId="284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499167107" sldId="285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001278451" sldId="286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85654624" sldId="287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693476339" sldId="288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984553591" sldId="289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407945755" sldId="290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362307742" sldId="291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411283449" sldId="292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448612144" sldId="293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466407268" sldId="294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113326980" sldId="295"/>
        </pc:sldMkLst>
      </pc:sld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28E5C-40B9-7754-3699-6D7D6FDC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7B03-ACDE-16A0-C5CC-1AB1E799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 sz="3200" b="1" dirty="0"/>
              <a:t>Ejercicios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BA0ABA4-7B48-226F-05CC-73456D2CF64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403648" y="2538169"/>
                <a:ext cx="6784517" cy="27679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s-CO" sz="2000" dirty="0">
                    <a:latin typeface="Söhne"/>
                  </a:rPr>
                  <a:t>Encuentre la transformada de Laplace de las siguientes expresiones (utilice los teoremas que apliquen):</a:t>
                </a:r>
              </a:p>
              <a:p>
                <a:pPr algn="just"/>
                <a:endParaRPr lang="es-CO" sz="2000" dirty="0">
                  <a:latin typeface="Söhne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CO" sz="2000" dirty="0">
                    <a:latin typeface="Söhne"/>
                  </a:rPr>
                  <a:t> </a:t>
                </a:r>
              </a:p>
              <a:p>
                <a:pPr algn="ctr"/>
                <a:endParaRPr lang="es-CO" sz="2000" dirty="0">
                  <a:latin typeface="Söhne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2000" dirty="0">
                  <a:latin typeface="Söhne"/>
                </a:endParaRPr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6BA0ABA4-7B48-226F-05CC-73456D2CF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403648" y="2538169"/>
                <a:ext cx="6784517" cy="2767928"/>
              </a:xfrm>
              <a:blipFill>
                <a:blip r:embed="rId2"/>
                <a:stretch>
                  <a:fillRect l="-898" t="-2203" r="-9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0CA3ED15-1FDA-3ABC-C4DC-679EFF44D42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45112320-57D9-373B-B9C7-2448833A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F7362C2-201C-0C56-EE8F-3DB4329D414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94631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C0EA1-B142-64DA-3E4E-26A9A992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CA6CF-8F10-4155-46EE-84A6FDC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 sz="3200" b="1" dirty="0"/>
              <a:t>Ejercicios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D1395-5BF2-3DD6-139A-1C4F801CF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CO" sz="2000" dirty="0">
                <a:latin typeface="Söhne"/>
              </a:rPr>
              <a:t>Encuentre la transformada Z de las siguientes expresiones: </a:t>
            </a:r>
          </a:p>
          <a:p>
            <a:pPr algn="just"/>
            <a:endParaRPr lang="es-CO" sz="2000" dirty="0">
              <a:latin typeface="Söhne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E7FB827D-C985-0CBE-A08E-23A7E49368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0371E481-E10D-1E40-51DB-A7C2B3F5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62868FE-9FBE-58B3-498E-C42373EA853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54C20-50C2-7813-4C3E-FCA22DEAF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37" y="3233389"/>
            <a:ext cx="2323088" cy="5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41A220-7BCC-9680-90E1-D9AEB70E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2" y="3211530"/>
            <a:ext cx="2524987" cy="59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A8D5917-9BF5-7571-6B47-AAB339E6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64333"/>
            <a:ext cx="2695382" cy="8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478BFB-4AC8-FA37-BEC6-159E2264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90" y="5271417"/>
            <a:ext cx="2503995" cy="3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809AD86C-D548-45F6-A8FB-34A463AD6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5" y="5240071"/>
            <a:ext cx="1509192" cy="3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600ED3DD-B186-D86A-7641-E623BA237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82" y="5176734"/>
            <a:ext cx="2964319" cy="4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44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77</Words>
  <Application>Microsoft Office PowerPoint</Application>
  <PresentationFormat>Carta (216 x 279 mm)</PresentationFormat>
  <Paragraphs>16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Söhne</vt:lpstr>
      <vt:lpstr>Tema de Office</vt:lpstr>
      <vt:lpstr>1</vt:lpstr>
      <vt:lpstr>Ejercicios</vt:lpstr>
      <vt:lpstr>Ejercicios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2025-08-22T16:54:14Z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