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1" r:id="rId6"/>
    <p:sldId id="282" r:id="rId7"/>
    <p:sldId id="283" r:id="rId8"/>
    <p:sldId id="284" r:id="rId9"/>
    <p:sldId id="285" r:id="rId10"/>
    <p:sldId id="286" r:id="rId11"/>
    <p:sldId id="287" r:id="rId12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47BAF-43BE-4A2E-9E6D-2A57DE594E32}" v="29" dt="2025-08-22T16:05:46.1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94660"/>
  </p:normalViewPr>
  <p:slideViewPr>
    <p:cSldViewPr>
      <p:cViewPr varScale="1">
        <p:scale>
          <a:sx n="79" d="100"/>
          <a:sy n="79" d="100"/>
        </p:scale>
        <p:origin x="96" y="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e5ced5c2-d787-455d-b115-4f08a699b8c8" providerId="ADAL" clId="{734B5F73-C98D-44CC-99AC-FC7AA898038E}"/>
    <pc:docChg chg="custSel modSld sldOrd">
      <pc:chgData name="JHEYSON FABIAN VILLAVISAN BUITRAGO" userId="e5ced5c2-d787-455d-b115-4f08a699b8c8" providerId="ADAL" clId="{734B5F73-C98D-44CC-99AC-FC7AA898038E}" dt="2025-01-08T15:06:44.529" v="23" actId="1076"/>
      <pc:docMkLst>
        <pc:docMk/>
      </pc:docMkLst>
      <pc:sldChg chg="delSp modSp mod">
        <pc:chgData name="JHEYSON FABIAN VILLAVISAN BUITRAGO" userId="e5ced5c2-d787-455d-b115-4f08a699b8c8" providerId="ADAL" clId="{734B5F73-C98D-44CC-99AC-FC7AA898038E}" dt="2025-01-08T15:06:44.529" v="23" actId="1076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734B5F73-C98D-44CC-99AC-FC7AA898038E}" dt="2025-01-04T00:03:24.644" v="4"/>
        <pc:sldMkLst>
          <pc:docMk/>
          <pc:sldMk cId="2965408220" sldId="280"/>
        </pc:sldMkLst>
      </pc:sldChg>
      <pc:sldChg chg="modSp mod ord">
        <pc:chgData name="JHEYSON FABIAN VILLAVISAN BUITRAGO" userId="e5ced5c2-d787-455d-b115-4f08a699b8c8" providerId="ADAL" clId="{734B5F73-C98D-44CC-99AC-FC7AA898038E}" dt="2025-01-08T15:02:17.380" v="14" actId="20577"/>
        <pc:sldMkLst>
          <pc:docMk/>
          <pc:sldMk cId="3192913639" sldId="281"/>
        </pc:sldMkLst>
      </pc:sldChg>
    </pc:docChg>
  </pc:docChgLst>
  <pc:docChgLst>
    <pc:chgData name="JHEYSON FABIAN VILLAVISAN BUITRAGO" userId="e5ced5c2-d787-455d-b115-4f08a699b8c8" providerId="ADAL" clId="{B7B46A87-332C-4E6B-A17F-43C7BE9901B3}"/>
    <pc:docChg chg="undo custSel addSld delSld modSld modSection">
      <pc:chgData name="JHEYSON FABIAN VILLAVISAN BUITRAGO" userId="e5ced5c2-d787-455d-b115-4f08a699b8c8" providerId="ADAL" clId="{B7B46A87-332C-4E6B-A17F-43C7BE9901B3}" dt="2024-02-04T21:18:12.134" v="356" actId="1076"/>
      <pc:docMkLst>
        <pc:docMk/>
      </pc:docMkLst>
      <pc:sldChg chg="addSp modSp mod">
        <pc:chgData name="JHEYSON FABIAN VILLAVISAN BUITRAGO" userId="e5ced5c2-d787-455d-b115-4f08a699b8c8" providerId="ADAL" clId="{B7B46A87-332C-4E6B-A17F-43C7BE9901B3}" dt="2024-02-04T21:01:44.205" v="337" actId="2057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B7B46A87-332C-4E6B-A17F-43C7BE9901B3}" dt="2024-02-04T20:55:17.123" v="234" actId="4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B7B46A87-332C-4E6B-A17F-43C7BE9901B3}" dt="2024-02-04T21:18:12.134" v="356" actId="1076"/>
        <pc:sldMkLst>
          <pc:docMk/>
          <pc:sldMk cId="3765501484" sldId="279"/>
        </pc:sldMkLst>
      </pc:sldChg>
      <pc:sldChg chg="addSp delSp modSp add mod">
        <pc:chgData name="JHEYSON FABIAN VILLAVISAN BUITRAGO" userId="e5ced5c2-d787-455d-b115-4f08a699b8c8" providerId="ADAL" clId="{B7B46A87-332C-4E6B-A17F-43C7BE9901B3}" dt="2024-02-04T21:13:02.241" v="34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01347BAF-43BE-4A2E-9E6D-2A57DE594E32}"/>
    <pc:docChg chg="addSld delSld modSld modSection">
      <pc:chgData name="JHEYSON FABIAN VILLAVISAN BUITRAGO" userId="e5ced5c2-d787-455d-b115-4f08a699b8c8" providerId="ADAL" clId="{01347BAF-43BE-4A2E-9E6D-2A57DE594E32}" dt="2025-08-22T16:05:46.167" v="247" actId="20577"/>
      <pc:docMkLst>
        <pc:docMk/>
      </pc:docMkLst>
      <pc:sldChg chg="modSp">
        <pc:chgData name="JHEYSON FABIAN VILLAVISAN BUITRAGO" userId="e5ced5c2-d787-455d-b115-4f08a699b8c8" providerId="ADAL" clId="{01347BAF-43BE-4A2E-9E6D-2A57DE594E32}" dt="2025-08-14T18:22:08.657" v="0"/>
        <pc:sldMkLst>
          <pc:docMk/>
          <pc:sldMk cId="0" sldId="256"/>
        </pc:sldMkLst>
        <pc:spChg chg="mod">
          <ac:chgData name="JHEYSON FABIAN VILLAVISAN BUITRAGO" userId="e5ced5c2-d787-455d-b115-4f08a699b8c8" providerId="ADAL" clId="{01347BAF-43BE-4A2E-9E6D-2A57DE594E32}" dt="2025-08-14T18:22:08.657" v="0"/>
          <ac:spMkLst>
            <pc:docMk/>
            <pc:sldMk cId="0" sldId="256"/>
            <ac:spMk id="10" creationId="{0D52910C-C7FF-51AD-9B9D-1A390D5FFE1B}"/>
          </ac:spMkLst>
        </pc:spChg>
      </pc:sldChg>
      <pc:sldChg chg="modSp del mod">
        <pc:chgData name="JHEYSON FABIAN VILLAVISAN BUITRAGO" userId="e5ced5c2-d787-455d-b115-4f08a699b8c8" providerId="ADAL" clId="{01347BAF-43BE-4A2E-9E6D-2A57DE594E32}" dt="2025-08-22T15:56:20.365" v="97" actId="47"/>
        <pc:sldMkLst>
          <pc:docMk/>
          <pc:sldMk cId="0" sldId="268"/>
        </pc:sldMkLst>
      </pc:sldChg>
      <pc:sldChg chg="del">
        <pc:chgData name="JHEYSON FABIAN VILLAVISAN BUITRAGO" userId="e5ced5c2-d787-455d-b115-4f08a699b8c8" providerId="ADAL" clId="{01347BAF-43BE-4A2E-9E6D-2A57DE594E32}" dt="2025-08-14T18:22:11.299" v="1" actId="47"/>
        <pc:sldMkLst>
          <pc:docMk/>
          <pc:sldMk cId="2965408220" sldId="280"/>
        </pc:sldMkLst>
      </pc:sldChg>
      <pc:sldChg chg="addSp modSp mod">
        <pc:chgData name="JHEYSON FABIAN VILLAVISAN BUITRAGO" userId="e5ced5c2-d787-455d-b115-4f08a699b8c8" providerId="ADAL" clId="{01347BAF-43BE-4A2E-9E6D-2A57DE594E32}" dt="2025-08-22T15:54:44.672" v="92" actId="20577"/>
        <pc:sldMkLst>
          <pc:docMk/>
          <pc:sldMk cId="3192913639" sldId="281"/>
        </pc:sldMkLst>
        <pc:spChg chg="mod">
          <ac:chgData name="JHEYSON FABIAN VILLAVISAN BUITRAGO" userId="e5ced5c2-d787-455d-b115-4f08a699b8c8" providerId="ADAL" clId="{01347BAF-43BE-4A2E-9E6D-2A57DE594E32}" dt="2025-08-14T18:22:17.174" v="3"/>
          <ac:spMkLst>
            <pc:docMk/>
            <pc:sldMk cId="3192913639" sldId="281"/>
            <ac:spMk id="2" creationId="{E3039CD5-5EDF-B67E-43E0-6A692B67FA09}"/>
          </ac:spMkLst>
        </pc:spChg>
        <pc:spChg chg="mod">
          <ac:chgData name="JHEYSON FABIAN VILLAVISAN BUITRAGO" userId="e5ced5c2-d787-455d-b115-4f08a699b8c8" providerId="ADAL" clId="{01347BAF-43BE-4A2E-9E6D-2A57DE594E32}" dt="2025-08-22T15:50:36.600" v="76" actId="20577"/>
          <ac:spMkLst>
            <pc:docMk/>
            <pc:sldMk cId="3192913639" sldId="281"/>
            <ac:spMk id="3" creationId="{989468C4-5745-FDFE-6E28-10FFE4C6E858}"/>
          </ac:spMkLst>
        </pc:spChg>
        <pc:spChg chg="add mod">
          <ac:chgData name="JHEYSON FABIAN VILLAVISAN BUITRAGO" userId="e5ced5c2-d787-455d-b115-4f08a699b8c8" providerId="ADAL" clId="{01347BAF-43BE-4A2E-9E6D-2A57DE594E32}" dt="2025-08-22T15:54:44.672" v="92" actId="20577"/>
          <ac:spMkLst>
            <pc:docMk/>
            <pc:sldMk cId="3192913639" sldId="281"/>
            <ac:spMk id="5" creationId="{FFF1DA25-2D11-7EC4-DDEC-0D66B2759D9F}"/>
          </ac:spMkLst>
        </pc:spChg>
        <pc:spChg chg="mod">
          <ac:chgData name="JHEYSON FABIAN VILLAVISAN BUITRAGO" userId="e5ced5c2-d787-455d-b115-4f08a699b8c8" providerId="ADAL" clId="{01347BAF-43BE-4A2E-9E6D-2A57DE594E32}" dt="2025-08-14T18:22:15.122" v="2" actId="20577"/>
          <ac:spMkLst>
            <pc:docMk/>
            <pc:sldMk cId="3192913639" sldId="281"/>
            <ac:spMk id="23554" creationId="{EA98F516-CD1D-4B94-8AAC-2D9EAEE9939C}"/>
          </ac:spMkLst>
        </pc:spChg>
      </pc:sldChg>
      <pc:sldChg chg="modSp add mod">
        <pc:chgData name="JHEYSON FABIAN VILLAVISAN BUITRAGO" userId="e5ced5c2-d787-455d-b115-4f08a699b8c8" providerId="ADAL" clId="{01347BAF-43BE-4A2E-9E6D-2A57DE594E32}" dt="2025-08-22T15:56:11.899" v="96" actId="113"/>
        <pc:sldMkLst>
          <pc:docMk/>
          <pc:sldMk cId="2053720659" sldId="282"/>
        </pc:sldMkLst>
        <pc:spChg chg="mod">
          <ac:chgData name="JHEYSON FABIAN VILLAVISAN BUITRAGO" userId="e5ced5c2-d787-455d-b115-4f08a699b8c8" providerId="ADAL" clId="{01347BAF-43BE-4A2E-9E6D-2A57DE594E32}" dt="2025-08-22T15:56:11.899" v="96" actId="113"/>
          <ac:spMkLst>
            <pc:docMk/>
            <pc:sldMk cId="2053720659" sldId="282"/>
            <ac:spMk id="5" creationId="{2373AE8B-1229-0F09-0859-310375658373}"/>
          </ac:spMkLst>
        </pc:spChg>
        <pc:spChg chg="mod">
          <ac:chgData name="JHEYSON FABIAN VILLAVISAN BUITRAGO" userId="e5ced5c2-d787-455d-b115-4f08a699b8c8" providerId="ADAL" clId="{01347BAF-43BE-4A2E-9E6D-2A57DE594E32}" dt="2025-08-22T15:56:00.545" v="95" actId="20577"/>
          <ac:spMkLst>
            <pc:docMk/>
            <pc:sldMk cId="2053720659" sldId="282"/>
            <ac:spMk id="23554" creationId="{85264479-F3A2-2359-4773-2E388812DEDB}"/>
          </ac:spMkLst>
        </pc:spChg>
      </pc:sldChg>
      <pc:sldChg chg="modSp add mod">
        <pc:chgData name="JHEYSON FABIAN VILLAVISAN BUITRAGO" userId="e5ced5c2-d787-455d-b115-4f08a699b8c8" providerId="ADAL" clId="{01347BAF-43BE-4A2E-9E6D-2A57DE594E32}" dt="2025-08-22T15:58:48.025" v="191" actId="20577"/>
        <pc:sldMkLst>
          <pc:docMk/>
          <pc:sldMk cId="1087646370" sldId="283"/>
        </pc:sldMkLst>
        <pc:spChg chg="mod">
          <ac:chgData name="JHEYSON FABIAN VILLAVISAN BUITRAGO" userId="e5ced5c2-d787-455d-b115-4f08a699b8c8" providerId="ADAL" clId="{01347BAF-43BE-4A2E-9E6D-2A57DE594E32}" dt="2025-08-22T15:58:48.025" v="191" actId="20577"/>
          <ac:spMkLst>
            <pc:docMk/>
            <pc:sldMk cId="1087646370" sldId="283"/>
            <ac:spMk id="5" creationId="{86094878-3932-3763-4DF5-52DA72A3716D}"/>
          </ac:spMkLst>
        </pc:spChg>
        <pc:spChg chg="mod">
          <ac:chgData name="JHEYSON FABIAN VILLAVISAN BUITRAGO" userId="e5ced5c2-d787-455d-b115-4f08a699b8c8" providerId="ADAL" clId="{01347BAF-43BE-4A2E-9E6D-2A57DE594E32}" dt="2025-08-22T15:56:27.178" v="102" actId="20577"/>
          <ac:spMkLst>
            <pc:docMk/>
            <pc:sldMk cId="1087646370" sldId="283"/>
            <ac:spMk id="23554" creationId="{666F861F-1749-03DD-C128-4DB982E57036}"/>
          </ac:spMkLst>
        </pc:spChg>
      </pc:sldChg>
      <pc:sldChg chg="modSp add mod">
        <pc:chgData name="JHEYSON FABIAN VILLAVISAN BUITRAGO" userId="e5ced5c2-d787-455d-b115-4f08a699b8c8" providerId="ADAL" clId="{01347BAF-43BE-4A2E-9E6D-2A57DE594E32}" dt="2025-08-22T16:01:43.852" v="204" actId="20577"/>
        <pc:sldMkLst>
          <pc:docMk/>
          <pc:sldMk cId="2730890802" sldId="284"/>
        </pc:sldMkLst>
        <pc:spChg chg="mod">
          <ac:chgData name="JHEYSON FABIAN VILLAVISAN BUITRAGO" userId="e5ced5c2-d787-455d-b115-4f08a699b8c8" providerId="ADAL" clId="{01347BAF-43BE-4A2E-9E6D-2A57DE594E32}" dt="2025-08-22T16:01:43.852" v="204" actId="20577"/>
          <ac:spMkLst>
            <pc:docMk/>
            <pc:sldMk cId="2730890802" sldId="284"/>
            <ac:spMk id="5" creationId="{CD925B0C-D3BF-1811-98E2-4882A5BBE42B}"/>
          </ac:spMkLst>
        </pc:spChg>
        <pc:spChg chg="mod">
          <ac:chgData name="JHEYSON FABIAN VILLAVISAN BUITRAGO" userId="e5ced5c2-d787-455d-b115-4f08a699b8c8" providerId="ADAL" clId="{01347BAF-43BE-4A2E-9E6D-2A57DE594E32}" dt="2025-08-22T15:59:27.697" v="193" actId="20577"/>
          <ac:spMkLst>
            <pc:docMk/>
            <pc:sldMk cId="2730890802" sldId="284"/>
            <ac:spMk id="23554" creationId="{DB8905E6-FFA3-D31C-D589-3C89CFA2EFA1}"/>
          </ac:spMkLst>
        </pc:spChg>
      </pc:sldChg>
      <pc:sldChg chg="modSp add mod">
        <pc:chgData name="JHEYSON FABIAN VILLAVISAN BUITRAGO" userId="e5ced5c2-d787-455d-b115-4f08a699b8c8" providerId="ADAL" clId="{01347BAF-43BE-4A2E-9E6D-2A57DE594E32}" dt="2025-08-22T16:05:35.161" v="241" actId="20577"/>
        <pc:sldMkLst>
          <pc:docMk/>
          <pc:sldMk cId="2487971500" sldId="285"/>
        </pc:sldMkLst>
        <pc:spChg chg="mod">
          <ac:chgData name="JHEYSON FABIAN VILLAVISAN BUITRAGO" userId="e5ced5c2-d787-455d-b115-4f08a699b8c8" providerId="ADAL" clId="{01347BAF-43BE-4A2E-9E6D-2A57DE594E32}" dt="2025-08-22T16:04:16.697" v="228" actId="20577"/>
          <ac:spMkLst>
            <pc:docMk/>
            <pc:sldMk cId="2487971500" sldId="285"/>
            <ac:spMk id="5" creationId="{155A6540-4BE2-EF2A-20DB-4C2966D5956F}"/>
          </ac:spMkLst>
        </pc:spChg>
        <pc:spChg chg="mod">
          <ac:chgData name="JHEYSON FABIAN VILLAVISAN BUITRAGO" userId="e5ced5c2-d787-455d-b115-4f08a699b8c8" providerId="ADAL" clId="{01347BAF-43BE-4A2E-9E6D-2A57DE594E32}" dt="2025-08-22T16:05:35.161" v="241" actId="20577"/>
          <ac:spMkLst>
            <pc:docMk/>
            <pc:sldMk cId="2487971500" sldId="285"/>
            <ac:spMk id="23554" creationId="{7F33A682-F62C-A04C-42B2-0EC0A7B9D95D}"/>
          </ac:spMkLst>
        </pc:spChg>
      </pc:sldChg>
      <pc:sldChg chg="modSp add mod">
        <pc:chgData name="JHEYSON FABIAN VILLAVISAN BUITRAGO" userId="e5ced5c2-d787-455d-b115-4f08a699b8c8" providerId="ADAL" clId="{01347BAF-43BE-4A2E-9E6D-2A57DE594E32}" dt="2025-08-22T16:05:38.389" v="243" actId="20577"/>
        <pc:sldMkLst>
          <pc:docMk/>
          <pc:sldMk cId="1893589053" sldId="286"/>
        </pc:sldMkLst>
        <pc:spChg chg="mod">
          <ac:chgData name="JHEYSON FABIAN VILLAVISAN BUITRAGO" userId="e5ced5c2-d787-455d-b115-4f08a699b8c8" providerId="ADAL" clId="{01347BAF-43BE-4A2E-9E6D-2A57DE594E32}" dt="2025-08-22T16:05:16.116" v="239" actId="20577"/>
          <ac:spMkLst>
            <pc:docMk/>
            <pc:sldMk cId="1893589053" sldId="286"/>
            <ac:spMk id="5" creationId="{1A53D2E8-36CA-CBFF-FCF4-DC71B9D30D55}"/>
          </ac:spMkLst>
        </pc:spChg>
        <pc:spChg chg="mod">
          <ac:chgData name="JHEYSON FABIAN VILLAVISAN BUITRAGO" userId="e5ced5c2-d787-455d-b115-4f08a699b8c8" providerId="ADAL" clId="{01347BAF-43BE-4A2E-9E6D-2A57DE594E32}" dt="2025-08-22T16:05:38.389" v="243" actId="20577"/>
          <ac:spMkLst>
            <pc:docMk/>
            <pc:sldMk cId="1893589053" sldId="286"/>
            <ac:spMk id="23554" creationId="{BF56F455-2C88-295E-50F1-4B764249AEFF}"/>
          </ac:spMkLst>
        </pc:spChg>
      </pc:sldChg>
      <pc:sldChg chg="modSp add mod">
        <pc:chgData name="JHEYSON FABIAN VILLAVISAN BUITRAGO" userId="e5ced5c2-d787-455d-b115-4f08a699b8c8" providerId="ADAL" clId="{01347BAF-43BE-4A2E-9E6D-2A57DE594E32}" dt="2025-08-22T16:05:46.167" v="247" actId="20577"/>
        <pc:sldMkLst>
          <pc:docMk/>
          <pc:sldMk cId="2195650862" sldId="287"/>
        </pc:sldMkLst>
        <pc:spChg chg="mod">
          <ac:chgData name="JHEYSON FABIAN VILLAVISAN BUITRAGO" userId="e5ced5c2-d787-455d-b115-4f08a699b8c8" providerId="ADAL" clId="{01347BAF-43BE-4A2E-9E6D-2A57DE594E32}" dt="2025-08-22T16:05:46.167" v="247" actId="20577"/>
          <ac:spMkLst>
            <pc:docMk/>
            <pc:sldMk cId="2195650862" sldId="287"/>
            <ac:spMk id="5" creationId="{1D0C511C-9BC7-C4CE-4D1B-D4D88D44C72E}"/>
          </ac:spMkLst>
        </pc:spChg>
        <pc:spChg chg="mod">
          <ac:chgData name="JHEYSON FABIAN VILLAVISAN BUITRAGO" userId="e5ced5c2-d787-455d-b115-4f08a699b8c8" providerId="ADAL" clId="{01347BAF-43BE-4A2E-9E6D-2A57DE594E32}" dt="2025-08-22T16:05:41.392" v="244" actId="20577"/>
          <ac:spMkLst>
            <pc:docMk/>
            <pc:sldMk cId="2195650862" sldId="287"/>
            <ac:spMk id="23554" creationId="{9407108A-1AC1-D2E6-54CE-10D2EFA8909B}"/>
          </ac:spMkLst>
        </pc:spChg>
      </pc:sldChg>
    </pc:docChg>
  </pc:docChgLst>
  <pc:docChgLst>
    <pc:chgData name="JHEYSON FABIAN VILLAVISAN BUITRAGO" userId="S::jfvillavisanb@itc.edu.co::e5ced5c2-d787-455d-b115-4f08a699b8c8" providerId="AD" clId="Web-{E15ACAC5-EDA9-3C8D-DE5A-C0E64BD22CC7}"/>
    <pc:docChg chg="modSld">
      <pc:chgData name="JHEYSON FABIAN VILLAVISAN BUITRAGO" userId="S::jfvillavisanb@itc.edu.co::e5ced5c2-d787-455d-b115-4f08a699b8c8" providerId="AD" clId="Web-{E15ACAC5-EDA9-3C8D-DE5A-C0E64BD22CC7}" dt="2024-08-06T23:52:30.109" v="5" actId="1076"/>
      <pc:docMkLst>
        <pc:docMk/>
      </pc:docMkLst>
      <pc:sldChg chg="modSp">
        <pc:chgData name="JHEYSON FABIAN VILLAVISAN BUITRAGO" userId="S::jfvillavisanb@itc.edu.co::e5ced5c2-d787-455d-b115-4f08a699b8c8" providerId="AD" clId="Web-{E15ACAC5-EDA9-3C8D-DE5A-C0E64BD22CC7}" dt="2024-08-06T23:52:30.109" v="5" actId="1076"/>
        <pc:sldMkLst>
          <pc:docMk/>
          <pc:sldMk cId="0" sldId="268"/>
        </pc:sldMkLst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JHEYSON FABIAN VILLAVISAN BUITRAGO" userId="e5ced5c2-d787-455d-b115-4f08a699b8c8" providerId="ADAL" clId="{E4B811E4-4512-43B0-A50D-C8CEE00216AD}"/>
    <pc:docChg chg="undo custSel addSld delSld modSld modSection">
      <pc:chgData name="JHEYSON FABIAN VILLAVISAN BUITRAGO" userId="e5ced5c2-d787-455d-b115-4f08a699b8c8" providerId="ADAL" clId="{E4B811E4-4512-43B0-A50D-C8CEE00216AD}" dt="2024-08-06T19:10:58.627" v="91" actId="113"/>
      <pc:docMkLst>
        <pc:docMk/>
      </pc:docMkLst>
      <pc:sldChg chg="del">
        <pc:chgData name="JHEYSON FABIAN VILLAVISAN BUITRAGO" userId="e5ced5c2-d787-455d-b115-4f08a699b8c8" providerId="ADAL" clId="{E4B811E4-4512-43B0-A50D-C8CEE00216AD}" dt="2024-08-06T19:04:45.236" v="8" actId="47"/>
        <pc:sldMkLst>
          <pc:docMk/>
          <pc:sldMk cId="0" sldId="261"/>
        </pc:sldMkLst>
      </pc:sldChg>
      <pc:sldChg chg="addSp delSp modSp add del mod">
        <pc:chgData name="JHEYSON FABIAN VILLAVISAN BUITRAGO" userId="e5ced5c2-d787-455d-b115-4f08a699b8c8" providerId="ADAL" clId="{E4B811E4-4512-43B0-A50D-C8CEE00216AD}" dt="2024-08-06T19:06:38.715" v="50" actId="20577"/>
        <pc:sldMkLst>
          <pc:docMk/>
          <pc:sldMk cId="0" sldId="268"/>
        </pc:sldMkLst>
      </pc:sldChg>
      <pc:sldChg chg="del">
        <pc:chgData name="JHEYSON FABIAN VILLAVISAN BUITRAGO" userId="e5ced5c2-d787-455d-b115-4f08a699b8c8" providerId="ADAL" clId="{E4B811E4-4512-43B0-A50D-C8CEE00216AD}" dt="2024-08-06T19:03:17.380" v="0" actId="47"/>
        <pc:sldMkLst>
          <pc:docMk/>
          <pc:sldMk cId="3709177429" sldId="274"/>
        </pc:sldMkLst>
      </pc:sldChg>
      <pc:sldChg chg="del">
        <pc:chgData name="JHEYSON FABIAN VILLAVISAN BUITRAGO" userId="e5ced5c2-d787-455d-b115-4f08a699b8c8" providerId="ADAL" clId="{E4B811E4-4512-43B0-A50D-C8CEE00216AD}" dt="2024-08-06T19:04:46.220" v="9" actId="47"/>
        <pc:sldMkLst>
          <pc:docMk/>
          <pc:sldMk cId="1955606898" sldId="277"/>
        </pc:sldMkLst>
      </pc:sldChg>
      <pc:sldChg chg="del">
        <pc:chgData name="JHEYSON FABIAN VILLAVISAN BUITRAGO" userId="e5ced5c2-d787-455d-b115-4f08a699b8c8" providerId="ADAL" clId="{E4B811E4-4512-43B0-A50D-C8CEE00216AD}" dt="2024-08-06T19:03:18.477" v="1" actId="47"/>
        <pc:sldMkLst>
          <pc:docMk/>
          <pc:sldMk cId="214171354" sldId="278"/>
        </pc:sldMkLst>
      </pc:sldChg>
      <pc:sldChg chg="modSp add del mod">
        <pc:chgData name="JHEYSON FABIAN VILLAVISAN BUITRAGO" userId="e5ced5c2-d787-455d-b115-4f08a699b8c8" providerId="ADAL" clId="{E4B811E4-4512-43B0-A50D-C8CEE00216AD}" dt="2024-08-06T19:04:56.224" v="15" actId="20577"/>
        <pc:sldMkLst>
          <pc:docMk/>
          <pc:sldMk cId="2965408220" sldId="280"/>
        </pc:sldMkLst>
      </pc:sldChg>
      <pc:sldChg chg="delSp modSp add mod">
        <pc:chgData name="JHEYSON FABIAN VILLAVISAN BUITRAGO" userId="e5ced5c2-d787-455d-b115-4f08a699b8c8" providerId="ADAL" clId="{E4B811E4-4512-43B0-A50D-C8CEE00216AD}" dt="2024-08-06T19:10:58.627" v="91" actId="113"/>
        <pc:sldMkLst>
          <pc:docMk/>
          <pc:sldMk cId="3192913639" sldId="281"/>
        </pc:sldMkLst>
      </pc:sldChg>
    </pc:docChg>
  </pc:docChgLst>
  <pc:docChgLst>
    <pc:chgData name="CHRISTIAN FARID CAMPOS GONZALEZ" userId="S::cfcamposg@itc.edu.co::e2af7a5d-6f96-4d58-8d9d-c7b333dcb75c" providerId="AD" clId="Web-{051E1A00-470F-A370-EEE3-4A0CE303ACD9}"/>
    <pc:docChg chg="sldOrd">
      <pc:chgData name="CHRISTIAN FARID CAMPOS GONZALEZ" userId="S::cfcamposg@itc.edu.co::e2af7a5d-6f96-4d58-8d9d-c7b333dcb75c" providerId="AD" clId="Web-{051E1A00-470F-A370-EEE3-4A0CE303ACD9}" dt="2024-03-03T17:01:05.428" v="0"/>
      <pc:docMkLst>
        <pc:docMk/>
      </pc:docMkLst>
      <pc:sldChg chg="ord">
        <pc:chgData name="CHRISTIAN FARID CAMPOS GONZALEZ" userId="S::cfcamposg@itc.edu.co::e2af7a5d-6f96-4d58-8d9d-c7b333dcb75c" providerId="AD" clId="Web-{051E1A00-470F-A370-EEE3-4A0CE303ACD9}" dt="2024-03-03T17:01:05.428" v="0"/>
        <pc:sldMkLst>
          <pc:docMk/>
          <pc:sldMk cId="2680639377" sldId="275"/>
        </pc:sldMkLst>
      </pc:sldChg>
    </pc:docChg>
  </pc:docChgLst>
  <pc:docChgLst>
    <pc:chgData name="JHEYSON FABIAN VILLAVISAN BUITRAGO" userId="e5ced5c2-d787-455d-b115-4f08a699b8c8" providerId="ADAL" clId="{3985C9E5-81AA-4DDC-888E-805F19B02ED5}"/>
    <pc:docChg chg="undo custSel addSld delSld modSld modSection">
      <pc:chgData name="JHEYSON FABIAN VILLAVISAN BUITRAGO" userId="e5ced5c2-d787-455d-b115-4f08a699b8c8" providerId="ADAL" clId="{3985C9E5-81AA-4DDC-888E-805F19B02ED5}" dt="2024-08-06T19:01:38.512" v="427" actId="20577"/>
      <pc:docMkLst>
        <pc:docMk/>
      </pc:docMkLst>
      <pc:sldChg chg="modSp mod">
        <pc:chgData name="JHEYSON FABIAN VILLAVISAN BUITRAGO" userId="e5ced5c2-d787-455d-b115-4f08a699b8c8" providerId="ADAL" clId="{3985C9E5-81AA-4DDC-888E-805F19B02ED5}" dt="2024-08-06T19:01:38.512" v="427" actId="20577"/>
        <pc:sldMkLst>
          <pc:docMk/>
          <pc:sldMk cId="0" sldId="261"/>
        </pc:sldMkLst>
      </pc:sldChg>
      <pc:sldChg chg="add del">
        <pc:chgData name="JHEYSON FABIAN VILLAVISAN BUITRAGO" userId="e5ced5c2-d787-455d-b115-4f08a699b8c8" providerId="ADAL" clId="{3985C9E5-81AA-4DDC-888E-805F19B02ED5}" dt="2024-08-06T19:01:04.375" v="421" actId="47"/>
        <pc:sldMkLst>
          <pc:docMk/>
          <pc:sldMk cId="0" sldId="264"/>
        </pc:sldMkLst>
      </pc:sldChg>
      <pc:sldChg chg="del">
        <pc:chgData name="JHEYSON FABIAN VILLAVISAN BUITRAGO" userId="e5ced5c2-d787-455d-b115-4f08a699b8c8" providerId="ADAL" clId="{3985C9E5-81AA-4DDC-888E-805F19B02ED5}" dt="2024-08-06T19:01:05.142" v="422" actId="47"/>
        <pc:sldMkLst>
          <pc:docMk/>
          <pc:sldMk cId="0" sldId="265"/>
        </pc:sldMkLst>
      </pc:sldChg>
      <pc:sldChg chg="del">
        <pc:chgData name="JHEYSON FABIAN VILLAVISAN BUITRAGO" userId="e5ced5c2-d787-455d-b115-4f08a699b8c8" providerId="ADAL" clId="{3985C9E5-81AA-4DDC-888E-805F19B02ED5}" dt="2024-08-06T19:01:05.552" v="423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3985C9E5-81AA-4DDC-888E-805F19B02ED5}" dt="2024-08-06T19:01:06.084" v="424" actId="47"/>
        <pc:sldMkLst>
          <pc:docMk/>
          <pc:sldMk cId="2680639377" sldId="275"/>
        </pc:sldMkLst>
      </pc:sldChg>
      <pc:sldChg chg="modSp mod">
        <pc:chgData name="JHEYSON FABIAN VILLAVISAN BUITRAGO" userId="e5ced5c2-d787-455d-b115-4f08a699b8c8" providerId="ADAL" clId="{3985C9E5-81AA-4DDC-888E-805F19B02ED5}" dt="2024-08-06T19:01:13.517" v="426" actId="20577"/>
        <pc:sldMkLst>
          <pc:docMk/>
          <pc:sldMk cId="1955606898" sldId="277"/>
        </pc:sldMkLst>
      </pc:sldChg>
      <pc:sldChg chg="del">
        <pc:chgData name="JHEYSON FABIAN VILLAVISAN BUITRAGO" userId="e5ced5c2-d787-455d-b115-4f08a699b8c8" providerId="ADAL" clId="{3985C9E5-81AA-4DDC-888E-805F19B02ED5}" dt="2024-08-06T19:01:08.008" v="425" actId="47"/>
        <pc:sldMkLst>
          <pc:docMk/>
          <pc:sldMk cId="3765501484" sldId="279"/>
        </pc:sldMkLst>
      </pc:sldChg>
      <pc:sldChg chg="addSp delSp modSp mod">
        <pc:chgData name="JHEYSON FABIAN VILLAVISAN BUITRAGO" userId="e5ced5c2-d787-455d-b115-4f08a699b8c8" providerId="ADAL" clId="{3985C9E5-81AA-4DDC-888E-805F19B02ED5}" dt="2024-08-06T18:52:28.049" v="378" actId="2057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6D4E4387-A8B5-4EAB-B129-13D0102C3393}"/>
    <pc:docChg chg="undo custSel addSld modSld modSection">
      <pc:chgData name="JHEYSON FABIAN VILLAVISAN BUITRAGO" userId="e5ced5c2-d787-455d-b115-4f08a699b8c8" providerId="ADAL" clId="{6D4E4387-A8B5-4EAB-B129-13D0102C3393}" dt="2023-08-09T02:05:25.176" v="785" actId="20577"/>
      <pc:docMkLst>
        <pc:docMk/>
      </pc:docMkLst>
      <pc:sldChg chg="delSp modSp mod">
        <pc:chgData name="JHEYSON FABIAN VILLAVISAN BUITRAGO" userId="e5ced5c2-d787-455d-b115-4f08a699b8c8" providerId="ADAL" clId="{6D4E4387-A8B5-4EAB-B129-13D0102C3393}" dt="2023-08-01T18:38:51.331" v="37" actId="1076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6D4E4387-A8B5-4EAB-B129-13D0102C3393}" dt="2023-08-01T18:50:11.591" v="691" actId="20577"/>
        <pc:sldMkLst>
          <pc:docMk/>
          <pc:sldMk cId="0" sldId="261"/>
        </pc:sldMkLst>
      </pc:sldChg>
      <pc:sldChg chg="delSp">
        <pc:chgData name="JHEYSON FABIAN VILLAVISAN BUITRAGO" userId="e5ced5c2-d787-455d-b115-4f08a699b8c8" providerId="ADAL" clId="{6D4E4387-A8B5-4EAB-B129-13D0102C3393}" dt="2023-08-01T18:39:15.327" v="44" actId="478"/>
        <pc:sldMkLst>
          <pc:docMk/>
          <pc:sldMk cId="0" sldId="264"/>
        </pc:sldMkLst>
      </pc:sldChg>
      <pc:sldChg chg="addSp delSp modSp mod">
        <pc:chgData name="JHEYSON FABIAN VILLAVISAN BUITRAGO" userId="e5ced5c2-d787-455d-b115-4f08a699b8c8" providerId="ADAL" clId="{6D4E4387-A8B5-4EAB-B129-13D0102C3393}" dt="2023-08-09T02:05:25.176" v="785" actId="20577"/>
        <pc:sldMkLst>
          <pc:docMk/>
          <pc:sldMk cId="0" sldId="26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2.003" v="90"/>
        <pc:sldMkLst>
          <pc:docMk/>
          <pc:sldMk cId="0" sldId="266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5.454" v="93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6D4E4387-A8B5-4EAB-B129-13D0102C3393}" dt="2023-08-02T00:01:03.382" v="78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6D4E4387-A8B5-4EAB-B129-13D0102C3393}" dt="2023-08-01T19:03:12.469" v="724" actId="20577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3.092" v="91"/>
        <pc:sldMkLst>
          <pc:docMk/>
          <pc:sldMk cId="2680639377" sldId="27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4.096" v="92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19.901" v="86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6D4E4387-A8B5-4EAB-B129-13D0102C3393}" dt="2023-08-01T19:21:09.537" v="739" actId="1076"/>
        <pc:sldMkLst>
          <pc:docMk/>
          <pc:sldMk cId="3765501484" sldId="27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22/08/2025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22/08/2025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>
            <a:extLst>
              <a:ext uri="{FF2B5EF4-FFF2-40B4-BE49-F238E27FC236}">
                <a16:creationId xmlns:a16="http://schemas.microsoft.com/office/drawing/2014/main" id="{A034F020-34E5-482F-99B1-A355D641BD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>
            <a:extLst>
              <a:ext uri="{FF2B5EF4-FFF2-40B4-BE49-F238E27FC236}">
                <a16:creationId xmlns:a16="http://schemas.microsoft.com/office/drawing/2014/main" id="{4ACC1D78-A4EE-4296-B827-943102B1D1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4580" name="3 Marcador de número de diapositiva">
            <a:extLst>
              <a:ext uri="{FF2B5EF4-FFF2-40B4-BE49-F238E27FC236}">
                <a16:creationId xmlns:a16="http://schemas.microsoft.com/office/drawing/2014/main" id="{FD4DD11A-8247-45C7-960E-F8FB51C751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44EFCE-52CC-4B49-9C54-448D812356D5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083486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FCCB8-93AE-D730-BA9A-E943B39C7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>
            <a:extLst>
              <a:ext uri="{FF2B5EF4-FFF2-40B4-BE49-F238E27FC236}">
                <a16:creationId xmlns:a16="http://schemas.microsoft.com/office/drawing/2014/main" id="{61684595-4FA2-A377-4586-F15BE64B308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>
            <a:extLst>
              <a:ext uri="{FF2B5EF4-FFF2-40B4-BE49-F238E27FC236}">
                <a16:creationId xmlns:a16="http://schemas.microsoft.com/office/drawing/2014/main" id="{8E3DF158-CC92-D1CD-E2AE-C226D4C73ED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4580" name="3 Marcador de número de diapositiva">
            <a:extLst>
              <a:ext uri="{FF2B5EF4-FFF2-40B4-BE49-F238E27FC236}">
                <a16:creationId xmlns:a16="http://schemas.microsoft.com/office/drawing/2014/main" id="{BBF05B85-C680-008D-F351-20AF9B6F58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44EFCE-52CC-4B49-9C54-448D812356D5}" type="slidenum">
              <a:rPr lang="es-CO" altLang="es-CO" smtClean="0"/>
              <a:pPr>
                <a:spcBef>
                  <a:spcPct val="0"/>
                </a:spcBef>
              </a:pPr>
              <a:t>3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30650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54AD9-BC20-060B-C827-3A185358F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>
            <a:extLst>
              <a:ext uri="{FF2B5EF4-FFF2-40B4-BE49-F238E27FC236}">
                <a16:creationId xmlns:a16="http://schemas.microsoft.com/office/drawing/2014/main" id="{B3E34249-DC36-BD61-07D7-396B92ADEC8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>
            <a:extLst>
              <a:ext uri="{FF2B5EF4-FFF2-40B4-BE49-F238E27FC236}">
                <a16:creationId xmlns:a16="http://schemas.microsoft.com/office/drawing/2014/main" id="{D166C12F-7B83-2A7C-5E38-3403DC6F1CB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4580" name="3 Marcador de número de diapositiva">
            <a:extLst>
              <a:ext uri="{FF2B5EF4-FFF2-40B4-BE49-F238E27FC236}">
                <a16:creationId xmlns:a16="http://schemas.microsoft.com/office/drawing/2014/main" id="{09ADBB3D-41F2-C99A-8CC6-F6192173ED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44EFCE-52CC-4B49-9C54-448D812356D5}" type="slidenum">
              <a:rPr lang="es-CO" altLang="es-CO" smtClean="0"/>
              <a:pPr>
                <a:spcBef>
                  <a:spcPct val="0"/>
                </a:spcBef>
              </a:pPr>
              <a:t>4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31296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3A744-5F16-60EE-022F-2142448FC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>
            <a:extLst>
              <a:ext uri="{FF2B5EF4-FFF2-40B4-BE49-F238E27FC236}">
                <a16:creationId xmlns:a16="http://schemas.microsoft.com/office/drawing/2014/main" id="{1CA3C2FA-D32F-8679-348A-148F14EE87A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>
            <a:extLst>
              <a:ext uri="{FF2B5EF4-FFF2-40B4-BE49-F238E27FC236}">
                <a16:creationId xmlns:a16="http://schemas.microsoft.com/office/drawing/2014/main" id="{3DA2EBA2-7C9B-D597-B167-A4CCC5D64D3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4580" name="3 Marcador de número de diapositiva">
            <a:extLst>
              <a:ext uri="{FF2B5EF4-FFF2-40B4-BE49-F238E27FC236}">
                <a16:creationId xmlns:a16="http://schemas.microsoft.com/office/drawing/2014/main" id="{BFC5F3ED-AE7D-5E99-41AD-AA012D3680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44EFCE-52CC-4B49-9C54-448D812356D5}" type="slidenum">
              <a:rPr lang="es-CO" altLang="es-CO" smtClean="0"/>
              <a:pPr>
                <a:spcBef>
                  <a:spcPct val="0"/>
                </a:spcBef>
              </a:pPr>
              <a:t>5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5444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31D58-DFEE-3E36-5949-BB8836D29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>
            <a:extLst>
              <a:ext uri="{FF2B5EF4-FFF2-40B4-BE49-F238E27FC236}">
                <a16:creationId xmlns:a16="http://schemas.microsoft.com/office/drawing/2014/main" id="{193B100B-203E-5EFD-5D7C-1B9FB4D1BF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>
            <a:extLst>
              <a:ext uri="{FF2B5EF4-FFF2-40B4-BE49-F238E27FC236}">
                <a16:creationId xmlns:a16="http://schemas.microsoft.com/office/drawing/2014/main" id="{9888A722-B490-859F-D389-C8D1BBB290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4580" name="3 Marcador de número de diapositiva">
            <a:extLst>
              <a:ext uri="{FF2B5EF4-FFF2-40B4-BE49-F238E27FC236}">
                <a16:creationId xmlns:a16="http://schemas.microsoft.com/office/drawing/2014/main" id="{3738AD4C-150E-4A9D-E30F-36A0672C09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44EFCE-52CC-4B49-9C54-448D812356D5}" type="slidenum">
              <a:rPr lang="es-CO" altLang="es-CO" smtClean="0"/>
              <a:pPr>
                <a:spcBef>
                  <a:spcPct val="0"/>
                </a:spcBef>
              </a:pPr>
              <a:t>6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592795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12270-274E-0F2F-1FE6-8D83B1ED5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>
            <a:extLst>
              <a:ext uri="{FF2B5EF4-FFF2-40B4-BE49-F238E27FC236}">
                <a16:creationId xmlns:a16="http://schemas.microsoft.com/office/drawing/2014/main" id="{024312E1-9C94-8147-7A2F-B77F8C1929F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>
            <a:extLst>
              <a:ext uri="{FF2B5EF4-FFF2-40B4-BE49-F238E27FC236}">
                <a16:creationId xmlns:a16="http://schemas.microsoft.com/office/drawing/2014/main" id="{DF13C1A2-8147-8ABC-CC92-2522FCDCE2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4580" name="3 Marcador de número de diapositiva">
            <a:extLst>
              <a:ext uri="{FF2B5EF4-FFF2-40B4-BE49-F238E27FC236}">
                <a16:creationId xmlns:a16="http://schemas.microsoft.com/office/drawing/2014/main" id="{44332960-E1B4-9114-1628-CC1786146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44EFCE-52CC-4B49-9C54-448D812356D5}" type="slidenum">
              <a:rPr lang="es-CO" altLang="es-CO" smtClean="0"/>
              <a:pPr>
                <a:spcBef>
                  <a:spcPct val="0"/>
                </a:spcBef>
              </a:pPr>
              <a:t>7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17734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19060-0814-295D-40E9-2FA65DCF2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>
            <a:extLst>
              <a:ext uri="{FF2B5EF4-FFF2-40B4-BE49-F238E27FC236}">
                <a16:creationId xmlns:a16="http://schemas.microsoft.com/office/drawing/2014/main" id="{8E7FAF67-5A4E-F8A8-6286-DBC76ECCD6F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>
            <a:extLst>
              <a:ext uri="{FF2B5EF4-FFF2-40B4-BE49-F238E27FC236}">
                <a16:creationId xmlns:a16="http://schemas.microsoft.com/office/drawing/2014/main" id="{590D8E52-CEE6-0DA2-ACA9-31DBB6580D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4580" name="3 Marcador de número de diapositiva">
            <a:extLst>
              <a:ext uri="{FF2B5EF4-FFF2-40B4-BE49-F238E27FC236}">
                <a16:creationId xmlns:a16="http://schemas.microsoft.com/office/drawing/2014/main" id="{4BDEA87A-53E9-F801-8E0C-BC61E8D4A3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44EFCE-52CC-4B49-9C54-448D812356D5}" type="slidenum">
              <a:rPr lang="es-CO" altLang="es-CO" smtClean="0"/>
              <a:pPr>
                <a:spcBef>
                  <a:spcPct val="0"/>
                </a:spcBef>
              </a:pPr>
              <a:t>8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643073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>
                <a:solidFill>
                  <a:srgbClr val="898989"/>
                </a:solidFill>
              </a:rPr>
              <a:t>Jheyson F. Villavisan B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Título">
            <a:extLst>
              <a:ext uri="{FF2B5EF4-FFF2-40B4-BE49-F238E27FC236}">
                <a16:creationId xmlns:a16="http://schemas.microsoft.com/office/drawing/2014/main" id="{EA98F516-CD1D-4B94-8AAC-2D9EAEE99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2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B96A6DCC-1ECE-413D-8BEA-DB41E6C6F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E3039CD5-5EDF-B67E-43E0-6A692B67FA09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89468C4-5745-FDFE-6E28-10FFE4C6E858}"/>
              </a:ext>
            </a:extLst>
          </p:cNvPr>
          <p:cNvSpPr txBox="1"/>
          <p:nvPr/>
        </p:nvSpPr>
        <p:spPr>
          <a:xfrm>
            <a:off x="2627784" y="308278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INTRODUCCIÓN A MATLAB</a:t>
            </a:r>
          </a:p>
          <a:p>
            <a:pPr algn="ctr"/>
            <a:endParaRPr lang="en-US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FF1DA25-2D11-7EC4-DDEC-0D66B2759D9F}"/>
              </a:ext>
            </a:extLst>
          </p:cNvPr>
          <p:cNvSpPr txBox="1"/>
          <p:nvPr/>
        </p:nvSpPr>
        <p:spPr>
          <a:xfrm>
            <a:off x="779463" y="3861048"/>
            <a:ext cx="78890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Ejercicios </a:t>
            </a:r>
          </a:p>
          <a:p>
            <a:r>
              <a:rPr lang="es-ES" dirty="0"/>
              <a:t>Cree un </a:t>
            </a:r>
            <a:r>
              <a:rPr lang="es-ES" b="1" dirty="0"/>
              <a:t>vector</a:t>
            </a:r>
            <a:r>
              <a:rPr lang="es-ES" dirty="0"/>
              <a:t> de precios de productos. Luego, calcule el precio final de cada producto sumándole un </a:t>
            </a:r>
            <a:r>
              <a:rPr lang="es-ES" b="1" dirty="0"/>
              <a:t>impuesto del 16%</a:t>
            </a:r>
            <a:r>
              <a:rPr lang="es-ES" dirty="0"/>
              <a:t> de forma vectorizada. Finalmente, encuentre el precio promedio de todos los productos con impuestos.</a:t>
            </a:r>
          </a:p>
          <a:p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9291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40D0B-0673-2EFA-D6DA-C4955771C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Título">
            <a:extLst>
              <a:ext uri="{FF2B5EF4-FFF2-40B4-BE49-F238E27FC236}">
                <a16:creationId xmlns:a16="http://schemas.microsoft.com/office/drawing/2014/main" id="{85264479-F3A2-2359-4773-2E388812D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3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89183262-3D54-CC7C-5F56-794902819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8956058D-C6E9-E1C0-5C3A-57F8DE219C4E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52B4263-1AB9-78CF-37EC-368D6B0BC16B}"/>
              </a:ext>
            </a:extLst>
          </p:cNvPr>
          <p:cNvSpPr txBox="1"/>
          <p:nvPr/>
        </p:nvSpPr>
        <p:spPr>
          <a:xfrm>
            <a:off x="2627784" y="308278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INTRODUCCIÓN A MATLAB</a:t>
            </a:r>
          </a:p>
          <a:p>
            <a:pPr algn="ctr"/>
            <a:endParaRPr lang="en-US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373AE8B-1229-0F09-0859-310375658373}"/>
              </a:ext>
            </a:extLst>
          </p:cNvPr>
          <p:cNvSpPr txBox="1"/>
          <p:nvPr/>
        </p:nvSpPr>
        <p:spPr>
          <a:xfrm>
            <a:off x="779463" y="3861048"/>
            <a:ext cx="7889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Ejercicios </a:t>
            </a:r>
          </a:p>
          <a:p>
            <a:r>
              <a:rPr lang="es-ES" dirty="0"/>
              <a:t>Grafica una secuencia de datos </a:t>
            </a:r>
            <a:r>
              <a:rPr lang="es-ES" b="1" dirty="0"/>
              <a:t>discreta</a:t>
            </a:r>
            <a:r>
              <a:rPr lang="es-ES" dirty="0"/>
              <a:t> simple para representar, por ejemplo, las ventas diarias de una tienda durante una semana.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53720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72DFE-763C-EFD5-0A7E-3AB18C58A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Título">
            <a:extLst>
              <a:ext uri="{FF2B5EF4-FFF2-40B4-BE49-F238E27FC236}">
                <a16:creationId xmlns:a16="http://schemas.microsoft.com/office/drawing/2014/main" id="{666F861F-1749-03DD-C128-4DB982E57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4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B51651D6-E6EF-57B9-7F6B-A67F23AFB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ACE7E990-3310-F213-CA73-8BBE912956F1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6DFD14F-E800-B079-13A2-4C3FF24E0D63}"/>
              </a:ext>
            </a:extLst>
          </p:cNvPr>
          <p:cNvSpPr txBox="1"/>
          <p:nvPr/>
        </p:nvSpPr>
        <p:spPr>
          <a:xfrm>
            <a:off x="2627784" y="308278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INTRODUCCIÓN A MATLAB</a:t>
            </a:r>
          </a:p>
          <a:p>
            <a:pPr algn="ctr"/>
            <a:endParaRPr lang="en-US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6094878-3932-3763-4DF5-52DA72A3716D}"/>
              </a:ext>
            </a:extLst>
          </p:cNvPr>
          <p:cNvSpPr txBox="1"/>
          <p:nvPr/>
        </p:nvSpPr>
        <p:spPr>
          <a:xfrm>
            <a:off x="779463" y="3861048"/>
            <a:ext cx="78890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Ejercicios </a:t>
            </a:r>
          </a:p>
          <a:p>
            <a:r>
              <a:rPr lang="es-ES" dirty="0"/>
              <a:t>Grafica la función matemática continua y(t)=e^(−0.5t) </a:t>
            </a:r>
            <a:r>
              <a:rPr lang="es-ES" b="1" dirty="0"/>
              <a:t>.*</a:t>
            </a:r>
            <a:r>
              <a:rPr lang="es-ES" dirty="0"/>
              <a:t>sin (5t)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.* Sirve para multiplicar elemento a elemento.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87646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982C8-D85C-07E5-AA07-97CE56AC9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Título">
            <a:extLst>
              <a:ext uri="{FF2B5EF4-FFF2-40B4-BE49-F238E27FC236}">
                <a16:creationId xmlns:a16="http://schemas.microsoft.com/office/drawing/2014/main" id="{DB8905E6-FFA3-D31C-D589-3C89CFA2E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5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C4D63B14-53BE-3CDB-579A-1AA81C5EF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2B01C70F-403C-B099-53C6-7DF5B012DBF2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0A2996E-12C0-231D-2BC9-DEBEAFDAE22C}"/>
              </a:ext>
            </a:extLst>
          </p:cNvPr>
          <p:cNvSpPr txBox="1"/>
          <p:nvPr/>
        </p:nvSpPr>
        <p:spPr>
          <a:xfrm>
            <a:off x="2627784" y="308278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INTRODUCCIÓN A MATLAB</a:t>
            </a:r>
          </a:p>
          <a:p>
            <a:pPr algn="ctr"/>
            <a:endParaRPr lang="en-US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D925B0C-D3BF-1811-98E2-4882A5BBE42B}"/>
              </a:ext>
            </a:extLst>
          </p:cNvPr>
          <p:cNvSpPr txBox="1"/>
          <p:nvPr/>
        </p:nvSpPr>
        <p:spPr>
          <a:xfrm>
            <a:off x="779463" y="3861048"/>
            <a:ext cx="7889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Grafica una señal seno continua (analógica) y, sobre la misma gráfica, superpón sus muestras discretas (digitales)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3089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BDA0E-3E25-1F5D-E592-E51A3BDC9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Título">
            <a:extLst>
              <a:ext uri="{FF2B5EF4-FFF2-40B4-BE49-F238E27FC236}">
                <a16:creationId xmlns:a16="http://schemas.microsoft.com/office/drawing/2014/main" id="{7F33A682-F62C-A04C-42B2-0EC0A7B9D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6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529EB018-8250-0494-5D07-730E06F9D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9CFCEDEF-B10A-5F02-37F2-FB063A151309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4A4939F-C6B5-1324-DC21-285BBEA033E4}"/>
              </a:ext>
            </a:extLst>
          </p:cNvPr>
          <p:cNvSpPr txBox="1"/>
          <p:nvPr/>
        </p:nvSpPr>
        <p:spPr>
          <a:xfrm>
            <a:off x="2627784" y="308278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INTRODUCCIÓN A MATLAB</a:t>
            </a:r>
          </a:p>
          <a:p>
            <a:pPr algn="ctr"/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55A6540-4BE2-EF2A-20DB-4C2966D5956F}"/>
                  </a:ext>
                </a:extLst>
              </p:cNvPr>
              <p:cNvSpPr txBox="1"/>
              <p:nvPr/>
            </p:nvSpPr>
            <p:spPr>
              <a:xfrm>
                <a:off x="779463" y="3861048"/>
                <a:ext cx="7889081" cy="1718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Crear una función de transferencia de primer orden y visualizar cómo responde el sistema a una entrada tipo escalón e </a:t>
                </a:r>
                <a:r>
                  <a:rPr lang="es-ES" dirty="0" err="1"/>
                  <a:t>inpulso</a:t>
                </a:r>
                <a:r>
                  <a:rPr lang="es-ES" dirty="0"/>
                  <a:t>. Este es un análisis básico pero fundamental en el estudio de sistemas dinámicos.</a:t>
                </a:r>
              </a:p>
              <a:p>
                <a:endParaRPr lang="es-E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55A6540-4BE2-EF2A-20DB-4C2966D59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63" y="3861048"/>
                <a:ext cx="7889081" cy="1718932"/>
              </a:xfrm>
              <a:prstGeom prst="rect">
                <a:avLst/>
              </a:prstGeom>
              <a:blipFill>
                <a:blip r:embed="rId4"/>
                <a:stretch>
                  <a:fillRect l="-696" t="-177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971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AA9FB-DD69-D882-90FC-5C569DA41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Título">
            <a:extLst>
              <a:ext uri="{FF2B5EF4-FFF2-40B4-BE49-F238E27FC236}">
                <a16:creationId xmlns:a16="http://schemas.microsoft.com/office/drawing/2014/main" id="{BF56F455-2C88-295E-50F1-4B764249A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7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07591E4C-DF5D-6CBB-3ECE-C28637F64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68FF39B5-7D30-68C6-A2D8-ADB57B193107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6BE5849-3405-FEF6-42AF-41B150595698}"/>
              </a:ext>
            </a:extLst>
          </p:cNvPr>
          <p:cNvSpPr txBox="1"/>
          <p:nvPr/>
        </p:nvSpPr>
        <p:spPr>
          <a:xfrm>
            <a:off x="2627784" y="308278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INTRODUCCIÓN A MATLAB</a:t>
            </a:r>
          </a:p>
          <a:p>
            <a:pPr algn="ctr"/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A53D2E8-36CA-CBFF-FCF4-DC71B9D30D55}"/>
                  </a:ext>
                </a:extLst>
              </p:cNvPr>
              <p:cNvSpPr txBox="1"/>
              <p:nvPr/>
            </p:nvSpPr>
            <p:spPr>
              <a:xfrm>
                <a:off x="779463" y="3861048"/>
                <a:ext cx="7889081" cy="1718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Crear una función de transferencia de primer orden y visualizar cómo responde el sistema a una entrada tipo escalón e </a:t>
                </a:r>
                <a:r>
                  <a:rPr lang="es-ES" dirty="0" err="1"/>
                  <a:t>inpulso</a:t>
                </a:r>
                <a:r>
                  <a:rPr lang="es-ES" dirty="0"/>
                  <a:t>. Este es un análisis básico pero fundamental en el estudio de sistemas dinámicos.</a:t>
                </a:r>
              </a:p>
              <a:p>
                <a:endParaRPr lang="es-E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A53D2E8-36CA-CBFF-FCF4-DC71B9D30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63" y="3861048"/>
                <a:ext cx="7889081" cy="1718932"/>
              </a:xfrm>
              <a:prstGeom prst="rect">
                <a:avLst/>
              </a:prstGeom>
              <a:blipFill>
                <a:blip r:embed="rId4"/>
                <a:stretch>
                  <a:fillRect l="-696" t="-177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589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6AAD8-E6D0-026D-A822-0B71761A6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Título">
            <a:extLst>
              <a:ext uri="{FF2B5EF4-FFF2-40B4-BE49-F238E27FC236}">
                <a16:creationId xmlns:a16="http://schemas.microsoft.com/office/drawing/2014/main" id="{9407108A-1AC1-D2E6-54CE-10D2EFA89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8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296D21-42BA-0ECA-1388-759CF4000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62EB96EC-8523-C098-396B-E35D6F4D01F7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4262F07-0574-63AD-2987-613400C05874}"/>
              </a:ext>
            </a:extLst>
          </p:cNvPr>
          <p:cNvSpPr txBox="1"/>
          <p:nvPr/>
        </p:nvSpPr>
        <p:spPr>
          <a:xfrm>
            <a:off x="2627784" y="308278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INTRODUCCIÓN A MATLAB</a:t>
            </a:r>
          </a:p>
          <a:p>
            <a:pPr algn="ctr"/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D0C511C-9BC7-C4CE-4D1B-D4D88D44C72E}"/>
                  </a:ext>
                </a:extLst>
              </p:cNvPr>
              <p:cNvSpPr txBox="1"/>
              <p:nvPr/>
            </p:nvSpPr>
            <p:spPr>
              <a:xfrm>
                <a:off x="779463" y="3861048"/>
                <a:ext cx="7889081" cy="1718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Crear una función de transferencia de primer orden y visualizar cómo responde el sistema a una entrada tipo escalón e </a:t>
                </a:r>
                <a:r>
                  <a:rPr lang="es-ES" dirty="0" err="1"/>
                  <a:t>inpulso</a:t>
                </a:r>
                <a:r>
                  <a:rPr lang="es-ES" dirty="0"/>
                  <a:t>. Este es un análisis básico pero fundamental en el estudio de sistemas dinámicos.</a:t>
                </a:r>
              </a:p>
              <a:p>
                <a:endParaRPr lang="es-E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D0C511C-9BC7-C4CE-4D1B-D4D88D44C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63" y="3861048"/>
                <a:ext cx="7889081" cy="1718932"/>
              </a:xfrm>
              <a:prstGeom prst="rect">
                <a:avLst/>
              </a:prstGeom>
              <a:blipFill>
                <a:blip r:embed="rId4"/>
                <a:stretch>
                  <a:fillRect l="-696" t="-177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56508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Props1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5820C3-FD82-4EFC-BF14-EAF1F9613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280c1-d17e-4d1d-bd7f-b4f14cc6bf1d"/>
    <ds:schemaRef ds:uri="bdc56f61-abc0-4f7e-bfec-a93ccd1ae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825853C-1B27-4995-A583-4D39F900BB7F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669280c1-d17e-4d1d-bd7f-b4f14cc6bf1d"/>
    <ds:schemaRef ds:uri="http://purl.org/dc/elements/1.1/"/>
    <ds:schemaRef ds:uri="http://purl.org/dc/terms/"/>
    <ds:schemaRef ds:uri="http://schemas.microsoft.com/office/infopath/2007/PartnerControls"/>
    <ds:schemaRef ds:uri="bdc56f61-abc0-4f7e-bfec-a93ccd1ae886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2241</TotalTime>
  <Words>308</Words>
  <Application>Microsoft Office PowerPoint</Application>
  <PresentationFormat>Carta (216 x 279 mm)</PresentationFormat>
  <Paragraphs>51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Tema de Office</vt:lpstr>
      <vt:lpstr>1</vt:lpstr>
      <vt:lpstr>2</vt:lpstr>
      <vt:lpstr>3</vt:lpstr>
      <vt:lpstr>4</vt:lpstr>
      <vt:lpstr>5</vt:lpstr>
      <vt:lpstr>6</vt:lpstr>
      <vt:lpstr>7</vt:lpstr>
      <vt:lpstr>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76</cp:revision>
  <dcterms:created xsi:type="dcterms:W3CDTF">2008-03-11T21:51:34Z</dcterms:created>
  <dcterms:modified xsi:type="dcterms:W3CDTF">2025-08-22T16:05:52Z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