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8"/>
  </p:notesMasterIdLst>
  <p:handoutMasterIdLst>
    <p:handoutMasterId r:id="rId9"/>
  </p:handoutMasterIdLst>
  <p:sldIdLst>
    <p:sldId id="256" r:id="rId5"/>
    <p:sldId id="279" r:id="rId6"/>
    <p:sldId id="268" r:id="rId7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D3D"/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718"/>
  </p:normalViewPr>
  <p:slideViewPr>
    <p:cSldViewPr>
      <p:cViewPr varScale="1">
        <p:scale>
          <a:sx n="75" d="100"/>
          <a:sy n="75" d="100"/>
        </p:scale>
        <p:origin x="78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26B0DAA1-1048-4778-812B-4C8001587C1C}"/>
    <pc:docChg chg="modSld">
      <pc:chgData name="JHEYSON FABIAN VILLAVISAN BUITRAGO" userId="e5ced5c2-d787-455d-b115-4f08a699b8c8" providerId="ADAL" clId="{26B0DAA1-1048-4778-812B-4C8001587C1C}" dt="2025-08-11T15:52:03.417" v="5" actId="1076"/>
      <pc:docMkLst>
        <pc:docMk/>
      </pc:docMkLst>
      <pc:sldChg chg="modSp mod">
        <pc:chgData name="JHEYSON FABIAN VILLAVISAN BUITRAGO" userId="e5ced5c2-d787-455d-b115-4f08a699b8c8" providerId="ADAL" clId="{26B0DAA1-1048-4778-812B-4C8001587C1C}" dt="2025-08-11T15:52:03.417" v="5" actId="1076"/>
        <pc:sldMkLst>
          <pc:docMk/>
          <pc:sldMk cId="0" sldId="268"/>
        </pc:sldMkLst>
        <pc:spChg chg="mod">
          <ac:chgData name="JHEYSON FABIAN VILLAVISAN BUITRAGO" userId="e5ced5c2-d787-455d-b115-4f08a699b8c8" providerId="ADAL" clId="{26B0DAA1-1048-4778-812B-4C8001587C1C}" dt="2025-08-11T15:52:03.417" v="5" actId="1076"/>
          <ac:spMkLst>
            <pc:docMk/>
            <pc:sldMk cId="0" sldId="268"/>
            <ac:spMk id="3" creationId="{008BB48C-FC05-3615-A776-2D1677A4E9F1}"/>
          </ac:spMkLst>
        </pc:spChg>
      </pc:sldChg>
    </pc:docChg>
  </pc:docChgLst>
  <pc:docChgLst>
    <pc:chgData name="JHEYSON FABIAN VILLAVISAN BUITRAGO" userId="e5ced5c2-d787-455d-b115-4f08a699b8c8" providerId="ADAL" clId="{6B93E32B-A7AD-49C7-8691-4536A67E6337}"/>
    <pc:docChg chg="undo custSel addSld delSld modSld modSection">
      <pc:chgData name="JHEYSON FABIAN VILLAVISAN BUITRAGO" userId="e5ced5c2-d787-455d-b115-4f08a699b8c8" providerId="ADAL" clId="{6B93E32B-A7AD-49C7-8691-4536A67E6337}" dt="2025-08-14T18:27:21.028" v="193" actId="27636"/>
      <pc:docMkLst>
        <pc:docMk/>
      </pc:docMkLst>
      <pc:sldChg chg="modSp add mod">
        <pc:chgData name="JHEYSON FABIAN VILLAVISAN BUITRAGO" userId="e5ced5c2-d787-455d-b115-4f08a699b8c8" providerId="ADAL" clId="{6B93E32B-A7AD-49C7-8691-4536A67E6337}" dt="2025-08-14T18:04:16.121" v="178" actId="20577"/>
        <pc:sldMkLst>
          <pc:docMk/>
          <pc:sldMk cId="2184273216" sldId="279"/>
        </pc:sldMkLst>
        <pc:spChg chg="mod">
          <ac:chgData name="JHEYSON FABIAN VILLAVISAN BUITRAGO" userId="e5ced5c2-d787-455d-b115-4f08a699b8c8" providerId="ADAL" clId="{6B93E32B-A7AD-49C7-8691-4536A67E6337}" dt="2025-08-14T18:04:16.121" v="178" actId="20577"/>
          <ac:spMkLst>
            <pc:docMk/>
            <pc:sldMk cId="2184273216" sldId="279"/>
            <ac:spMk id="4" creationId="{60174C53-3BC8-39C6-DB36-1431A3EA626A}"/>
          </ac:spMkLst>
        </pc:spChg>
        <pc:spChg chg="mod">
          <ac:chgData name="JHEYSON FABIAN VILLAVISAN BUITRAGO" userId="e5ced5c2-d787-455d-b115-4f08a699b8c8" providerId="ADAL" clId="{6B93E32B-A7AD-49C7-8691-4536A67E6337}" dt="2025-08-14T18:01:56.712" v="9" actId="20577"/>
          <ac:spMkLst>
            <pc:docMk/>
            <pc:sldMk cId="2184273216" sldId="279"/>
            <ac:spMk id="21506" creationId="{A985A8FE-4F36-6163-94BF-C8F667C55C9B}"/>
          </ac:spMkLst>
        </pc:spChg>
      </pc:sldChg>
      <pc:sldChg chg="del">
        <pc:chgData name="JHEYSON FABIAN VILLAVISAN BUITRAGO" userId="e5ced5c2-d787-455d-b115-4f08a699b8c8" providerId="ADAL" clId="{6B93E32B-A7AD-49C7-8691-4536A67E6337}" dt="2025-08-14T17:54:25.436" v="0" actId="47"/>
        <pc:sldMkLst>
          <pc:docMk/>
          <pc:sldMk cId="2255896375" sldId="279"/>
        </pc:sldMkLst>
      </pc:sldChg>
      <pc:sldChg chg="modSp add mod">
        <pc:chgData name="JHEYSON FABIAN VILLAVISAN BUITRAGO" userId="e5ced5c2-d787-455d-b115-4f08a699b8c8" providerId="ADAL" clId="{6B93E32B-A7AD-49C7-8691-4536A67E6337}" dt="2025-08-14T18:04:19.849" v="181" actId="20577"/>
        <pc:sldMkLst>
          <pc:docMk/>
          <pc:sldMk cId="1683093151" sldId="280"/>
        </pc:sldMkLst>
      </pc:sldChg>
      <pc:sldChg chg="del">
        <pc:chgData name="JHEYSON FABIAN VILLAVISAN BUITRAGO" userId="e5ced5c2-d787-455d-b115-4f08a699b8c8" providerId="ADAL" clId="{6B93E32B-A7AD-49C7-8691-4536A67E6337}" dt="2025-08-14T17:54:26.416" v="1" actId="47"/>
        <pc:sldMkLst>
          <pc:docMk/>
          <pc:sldMk cId="2695889995" sldId="280"/>
        </pc:sldMkLst>
      </pc:sldChg>
      <pc:sldChg chg="del">
        <pc:chgData name="JHEYSON FABIAN VILLAVISAN BUITRAGO" userId="e5ced5c2-d787-455d-b115-4f08a699b8c8" providerId="ADAL" clId="{6B93E32B-A7AD-49C7-8691-4536A67E6337}" dt="2025-08-14T17:54:27.286" v="2" actId="47"/>
        <pc:sldMkLst>
          <pc:docMk/>
          <pc:sldMk cId="3666705939" sldId="281"/>
        </pc:sldMkLst>
      </pc:sldChg>
      <pc:sldChg chg="modSp add mod">
        <pc:chgData name="JHEYSON FABIAN VILLAVISAN BUITRAGO" userId="e5ced5c2-d787-455d-b115-4f08a699b8c8" providerId="ADAL" clId="{6B93E32B-A7AD-49C7-8691-4536A67E6337}" dt="2025-08-14T18:27:21.028" v="193" actId="27636"/>
        <pc:sldMkLst>
          <pc:docMk/>
          <pc:sldMk cId="4031868406" sldId="281"/>
        </pc:sldMkLst>
      </pc:sldChg>
      <pc:sldChg chg="del">
        <pc:chgData name="JHEYSON FABIAN VILLAVISAN BUITRAGO" userId="e5ced5c2-d787-455d-b115-4f08a699b8c8" providerId="ADAL" clId="{6B93E32B-A7AD-49C7-8691-4536A67E6337}" dt="2025-08-14T17:54:33.026" v="7" actId="47"/>
        <pc:sldMkLst>
          <pc:docMk/>
          <pc:sldMk cId="2370459192" sldId="282"/>
        </pc:sldMkLst>
      </pc:sldChg>
      <pc:sldChg chg="del">
        <pc:chgData name="JHEYSON FABIAN VILLAVISAN BUITRAGO" userId="e5ced5c2-d787-455d-b115-4f08a699b8c8" providerId="ADAL" clId="{6B93E32B-A7AD-49C7-8691-4536A67E6337}" dt="2025-08-14T17:54:32.222" v="6" actId="47"/>
        <pc:sldMkLst>
          <pc:docMk/>
          <pc:sldMk cId="1870302269" sldId="283"/>
        </pc:sldMkLst>
      </pc:sldChg>
      <pc:sldChg chg="del">
        <pc:chgData name="JHEYSON FABIAN VILLAVISAN BUITRAGO" userId="e5ced5c2-d787-455d-b115-4f08a699b8c8" providerId="ADAL" clId="{6B93E32B-A7AD-49C7-8691-4536A67E6337}" dt="2025-08-14T17:54:31.688" v="5" actId="47"/>
        <pc:sldMkLst>
          <pc:docMk/>
          <pc:sldMk cId="2945176575" sldId="284"/>
        </pc:sldMkLst>
      </pc:sldChg>
      <pc:sldChg chg="del">
        <pc:chgData name="JHEYSON FABIAN VILLAVISAN BUITRAGO" userId="e5ced5c2-d787-455d-b115-4f08a699b8c8" providerId="ADAL" clId="{6B93E32B-A7AD-49C7-8691-4536A67E6337}" dt="2025-08-14T17:54:30.940" v="4" actId="47"/>
        <pc:sldMkLst>
          <pc:docMk/>
          <pc:sldMk cId="2816888928" sldId="285"/>
        </pc:sldMkLst>
      </pc:sldChg>
      <pc:sldChg chg="del">
        <pc:chgData name="JHEYSON FABIAN VILLAVISAN BUITRAGO" userId="e5ced5c2-d787-455d-b115-4f08a699b8c8" providerId="ADAL" clId="{6B93E32B-A7AD-49C7-8691-4536A67E6337}" dt="2025-08-14T17:54:30.018" v="3" actId="47"/>
        <pc:sldMkLst>
          <pc:docMk/>
          <pc:sldMk cId="2818167906" sldId="286"/>
        </pc:sldMkLst>
      </pc:sldChg>
    </pc:docChg>
  </pc:docChgLst>
  <pc:docChgLst>
    <pc:chgData name="JHEYSON FABIAN VILLAVISAN BUITRAGO" userId="e5ced5c2-d787-455d-b115-4f08a699b8c8" providerId="ADAL" clId="{6D9D7335-63DE-4E04-A753-4EA6D90E2407}"/>
    <pc:docChg chg="undo custSel addSld delSld modSld modSection">
      <pc:chgData name="JHEYSON FABIAN VILLAVISAN BUITRAGO" userId="e5ced5c2-d787-455d-b115-4f08a699b8c8" providerId="ADAL" clId="{6D9D7335-63DE-4E04-A753-4EA6D90E2407}" dt="2025-08-22T15:47:41.482" v="4" actId="20577"/>
      <pc:docMkLst>
        <pc:docMk/>
      </pc:docMkLst>
      <pc:sldChg chg="del">
        <pc:chgData name="JHEYSON FABIAN VILLAVISAN BUITRAGO" userId="e5ced5c2-d787-455d-b115-4f08a699b8c8" providerId="ADAL" clId="{6D9D7335-63DE-4E04-A753-4EA6D90E2407}" dt="2025-08-22T15:47:32.317" v="0" actId="47"/>
        <pc:sldMkLst>
          <pc:docMk/>
          <pc:sldMk cId="1853276994" sldId="278"/>
        </pc:sldMkLst>
      </pc:sldChg>
      <pc:sldChg chg="modSp add del mod">
        <pc:chgData name="JHEYSON FABIAN VILLAVISAN BUITRAGO" userId="e5ced5c2-d787-455d-b115-4f08a699b8c8" providerId="ADAL" clId="{6D9D7335-63DE-4E04-A753-4EA6D90E2407}" dt="2025-08-22T15:47:41.482" v="4" actId="20577"/>
        <pc:sldMkLst>
          <pc:docMk/>
          <pc:sldMk cId="2184273216" sldId="279"/>
        </pc:sldMkLst>
        <pc:spChg chg="mod">
          <ac:chgData name="JHEYSON FABIAN VILLAVISAN BUITRAGO" userId="e5ced5c2-d787-455d-b115-4f08a699b8c8" providerId="ADAL" clId="{6D9D7335-63DE-4E04-A753-4EA6D90E2407}" dt="2025-08-22T15:47:41.482" v="4" actId="20577"/>
          <ac:spMkLst>
            <pc:docMk/>
            <pc:sldMk cId="2184273216" sldId="279"/>
            <ac:spMk id="21506" creationId="{A985A8FE-4F36-6163-94BF-C8F667C55C9B}"/>
          </ac:spMkLst>
        </pc:spChg>
      </pc:sldChg>
      <pc:sldChg chg="add del">
        <pc:chgData name="JHEYSON FABIAN VILLAVISAN BUITRAGO" userId="e5ced5c2-d787-455d-b115-4f08a699b8c8" providerId="ADAL" clId="{6D9D7335-63DE-4E04-A753-4EA6D90E2407}" dt="2025-08-22T15:47:37.790" v="3" actId="47"/>
        <pc:sldMkLst>
          <pc:docMk/>
          <pc:sldMk cId="1683093151" sldId="280"/>
        </pc:sldMkLst>
      </pc:sldChg>
      <pc:sldChg chg="add del">
        <pc:chgData name="JHEYSON FABIAN VILLAVISAN BUITRAGO" userId="e5ced5c2-d787-455d-b115-4f08a699b8c8" providerId="ADAL" clId="{6D9D7335-63DE-4E04-A753-4EA6D90E2407}" dt="2025-08-22T15:47:37.790" v="3" actId="47"/>
        <pc:sldMkLst>
          <pc:docMk/>
          <pc:sldMk cId="4031868406" sldId="281"/>
        </pc:sldMkLst>
      </pc:sldChg>
    </pc:docChg>
  </pc:docChgLst>
  <pc:docChgLst>
    <pc:chgData name="JHEYSON FABIAN VILLAVISAN BUITRAGO" userId="e5ced5c2-d787-455d-b115-4f08a699b8c8" providerId="ADAL" clId="{68C317B1-829E-DD4C-9EA3-05CDAF04A670}"/>
    <pc:docChg chg="undo redo custSel addSld delSld modSld modMainMaster modSection">
      <pc:chgData name="JHEYSON FABIAN VILLAVISAN BUITRAGO" userId="e5ced5c2-d787-455d-b115-4f08a699b8c8" providerId="ADAL" clId="{68C317B1-829E-DD4C-9EA3-05CDAF04A670}" dt="2025-08-14T00:33:38.642" v="946" actId="20577"/>
      <pc:docMkLst>
        <pc:docMk/>
      </pc:docMkLst>
      <pc:sldChg chg="del">
        <pc:chgData name="JHEYSON FABIAN VILLAVISAN BUITRAGO" userId="e5ced5c2-d787-455d-b115-4f08a699b8c8" providerId="ADAL" clId="{68C317B1-829E-DD4C-9EA3-05CDAF04A670}" dt="2025-08-13T23:44:57.313" v="3" actId="2696"/>
        <pc:sldMkLst>
          <pc:docMk/>
          <pc:sldMk cId="0" sldId="261"/>
        </pc:sldMkLst>
      </pc:sldChg>
      <pc:sldChg chg="addSp delSp modSp add del mod">
        <pc:chgData name="JHEYSON FABIAN VILLAVISAN BUITRAGO" userId="e5ced5c2-d787-455d-b115-4f08a699b8c8" providerId="ADAL" clId="{68C317B1-829E-DD4C-9EA3-05CDAF04A670}" dt="2025-08-14T00:23:55.454" v="768" actId="478"/>
        <pc:sldMkLst>
          <pc:docMk/>
          <pc:sldMk cId="0" sldId="268"/>
        </pc:sldMkLst>
        <pc:spChg chg="mod">
          <ac:chgData name="JHEYSON FABIAN VILLAVISAN BUITRAGO" userId="e5ced5c2-d787-455d-b115-4f08a699b8c8" providerId="ADAL" clId="{68C317B1-829E-DD4C-9EA3-05CDAF04A670}" dt="2025-08-14T00:10:22.119" v="435"/>
          <ac:spMkLst>
            <pc:docMk/>
            <pc:sldMk cId="0" sldId="268"/>
            <ac:spMk id="2" creationId="{E3039CD5-5EDF-B67E-43E0-6A692B67FA09}"/>
          </ac:spMkLst>
        </pc:spChg>
      </pc:sldChg>
      <pc:sldChg chg="add del">
        <pc:chgData name="JHEYSON FABIAN VILLAVISAN BUITRAGO" userId="e5ced5c2-d787-455d-b115-4f08a699b8c8" providerId="ADAL" clId="{68C317B1-829E-DD4C-9EA3-05CDAF04A670}" dt="2025-08-13T23:45:26.256" v="8" actId="2890"/>
        <pc:sldMkLst>
          <pc:docMk/>
          <pc:sldMk cId="410420105" sldId="269"/>
        </pc:sldMkLst>
      </pc:sldChg>
      <pc:sldChg chg="del">
        <pc:chgData name="JHEYSON FABIAN VILLAVISAN BUITRAGO" userId="e5ced5c2-d787-455d-b115-4f08a699b8c8" providerId="ADAL" clId="{68C317B1-829E-DD4C-9EA3-05CDAF04A670}" dt="2025-08-13T23:44:55.369" v="0" actId="2696"/>
        <pc:sldMkLst>
          <pc:docMk/>
          <pc:sldMk cId="3709177429" sldId="274"/>
        </pc:sldMkLst>
      </pc:sldChg>
      <pc:sldChg chg="addSp delSp modSp add del mod">
        <pc:chgData name="JHEYSON FABIAN VILLAVISAN BUITRAGO" userId="e5ced5c2-d787-455d-b115-4f08a699b8c8" providerId="ADAL" clId="{68C317B1-829E-DD4C-9EA3-05CDAF04A670}" dt="2025-08-14T00:05:45.476" v="307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68C317B1-829E-DD4C-9EA3-05CDAF04A670}" dt="2025-08-13T23:44:56.622" v="1" actId="269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8C317B1-829E-DD4C-9EA3-05CDAF04A670}" dt="2025-08-14T00:09:59.991" v="434" actId="20577"/>
        <pc:sldMkLst>
          <pc:docMk/>
          <pc:sldMk cId="1853276994" sldId="278"/>
        </pc:sldMkLst>
      </pc:sldChg>
      <pc:sldChg chg="addSp delSp modSp add mod">
        <pc:chgData name="JHEYSON FABIAN VILLAVISAN BUITRAGO" userId="e5ced5c2-d787-455d-b115-4f08a699b8c8" providerId="ADAL" clId="{68C317B1-829E-DD4C-9EA3-05CDAF04A670}" dt="2025-08-14T00:14:47.741" v="494"/>
        <pc:sldMkLst>
          <pc:docMk/>
          <pc:sldMk cId="2255896375" sldId="279"/>
        </pc:sldMkLst>
      </pc:sldChg>
      <pc:sldChg chg="addSp delSp modSp add mod">
        <pc:chgData name="JHEYSON FABIAN VILLAVISAN BUITRAGO" userId="e5ced5c2-d787-455d-b115-4f08a699b8c8" providerId="ADAL" clId="{68C317B1-829E-DD4C-9EA3-05CDAF04A670}" dt="2025-08-14T00:19:46.845" v="500" actId="313"/>
        <pc:sldMkLst>
          <pc:docMk/>
          <pc:sldMk cId="2695889995" sldId="280"/>
        </pc:sldMkLst>
      </pc:sldChg>
      <pc:sldChg chg="del">
        <pc:chgData name="JHEYSON FABIAN VILLAVISAN BUITRAGO" userId="e5ced5c2-d787-455d-b115-4f08a699b8c8" providerId="ADAL" clId="{68C317B1-829E-DD4C-9EA3-05CDAF04A670}" dt="2025-08-13T23:44:56.954" v="2" actId="2696"/>
        <pc:sldMkLst>
          <pc:docMk/>
          <pc:sldMk cId="2965408220" sldId="280"/>
        </pc:sldMkLst>
      </pc:sldChg>
      <pc:sldChg chg="addSp delSp modSp add mod">
        <pc:chgData name="JHEYSON FABIAN VILLAVISAN BUITRAGO" userId="e5ced5c2-d787-455d-b115-4f08a699b8c8" providerId="ADAL" clId="{68C317B1-829E-DD4C-9EA3-05CDAF04A670}" dt="2025-08-14T00:22:07.004" v="614" actId="1076"/>
        <pc:sldMkLst>
          <pc:docMk/>
          <pc:sldMk cId="3666705939" sldId="281"/>
        </pc:sldMkLst>
      </pc:sldChg>
      <pc:sldChg chg="addSp delSp modSp add mod">
        <pc:chgData name="JHEYSON FABIAN VILLAVISAN BUITRAGO" userId="e5ced5c2-d787-455d-b115-4f08a699b8c8" providerId="ADAL" clId="{68C317B1-829E-DD4C-9EA3-05CDAF04A670}" dt="2025-08-14T00:23:41.824" v="766" actId="20577"/>
        <pc:sldMkLst>
          <pc:docMk/>
          <pc:sldMk cId="2370459192" sldId="282"/>
        </pc:sldMkLst>
      </pc:sldChg>
      <pc:sldChg chg="delSp modSp add mod">
        <pc:chgData name="JHEYSON FABIAN VILLAVISAN BUITRAGO" userId="e5ced5c2-d787-455d-b115-4f08a699b8c8" providerId="ADAL" clId="{68C317B1-829E-DD4C-9EA3-05CDAF04A670}" dt="2025-08-14T00:26:26.896" v="858" actId="20577"/>
        <pc:sldMkLst>
          <pc:docMk/>
          <pc:sldMk cId="1870302269" sldId="283"/>
        </pc:sldMkLst>
      </pc:sldChg>
      <pc:sldChg chg="addSp modSp add mod">
        <pc:chgData name="JHEYSON FABIAN VILLAVISAN BUITRAGO" userId="e5ced5c2-d787-455d-b115-4f08a699b8c8" providerId="ADAL" clId="{68C317B1-829E-DD4C-9EA3-05CDAF04A670}" dt="2025-08-14T00:26:33.455" v="860" actId="1076"/>
        <pc:sldMkLst>
          <pc:docMk/>
          <pc:sldMk cId="2945176575" sldId="284"/>
        </pc:sldMkLst>
      </pc:sldChg>
      <pc:sldChg chg="addSp delSp modSp add mod">
        <pc:chgData name="JHEYSON FABIAN VILLAVISAN BUITRAGO" userId="e5ced5c2-d787-455d-b115-4f08a699b8c8" providerId="ADAL" clId="{68C317B1-829E-DD4C-9EA3-05CDAF04A670}" dt="2025-08-14T00:31:57.923" v="868"/>
        <pc:sldMkLst>
          <pc:docMk/>
          <pc:sldMk cId="2816888928" sldId="285"/>
        </pc:sldMkLst>
      </pc:sldChg>
      <pc:sldChg chg="addSp delSp modSp add mod">
        <pc:chgData name="JHEYSON FABIAN VILLAVISAN BUITRAGO" userId="e5ced5c2-d787-455d-b115-4f08a699b8c8" providerId="ADAL" clId="{68C317B1-829E-DD4C-9EA3-05CDAF04A670}" dt="2025-08-14T00:33:38.642" v="946" actId="20577"/>
        <pc:sldMkLst>
          <pc:docMk/>
          <pc:sldMk cId="2818167906" sldId="286"/>
        </pc:sldMkLst>
      </pc:sldChg>
      <pc:sldMasterChg chg="addSp modSldLayout">
        <pc:chgData name="JHEYSON FABIAN VILLAVISAN BUITRAGO" userId="e5ced5c2-d787-455d-b115-4f08a699b8c8" providerId="ADAL" clId="{68C317B1-829E-DD4C-9EA3-05CDAF04A670}" dt="2025-08-14T00:19:21.014" v="495"/>
        <pc:sldMasterMkLst>
          <pc:docMk/>
          <pc:sldMasterMk cId="3906960822" sldId="2147483790"/>
        </pc:sldMasterMkLst>
        <pc:sldLayoutChg chg="addSp">
          <pc:chgData name="JHEYSON FABIAN VILLAVISAN BUITRAGO" userId="e5ced5c2-d787-455d-b115-4f08a699b8c8" providerId="ADAL" clId="{68C317B1-829E-DD4C-9EA3-05CDAF04A670}" dt="2025-08-14T00:19:21.014" v="495"/>
          <pc:sldLayoutMkLst>
            <pc:docMk/>
            <pc:sldMasterMk cId="3906960822" sldId="2147483790"/>
            <pc:sldLayoutMk cId="2595281983" sldId="2147483791"/>
          </pc:sldLayoutMkLst>
        </pc:sldLayoutChg>
      </pc:sldMasterChg>
      <pc:sldMasterChg chg="addSp modSldLayout">
        <pc:chgData name="JHEYSON FABIAN VILLAVISAN BUITRAGO" userId="e5ced5c2-d787-455d-b115-4f08a699b8c8" providerId="ADAL" clId="{68C317B1-829E-DD4C-9EA3-05CDAF04A670}" dt="2025-08-14T00:19:21.739" v="496"/>
        <pc:sldMasterMkLst>
          <pc:docMk/>
          <pc:sldMasterMk cId="4019822396" sldId="2147483802"/>
        </pc:sldMasterMkLst>
        <pc:sldLayoutChg chg="addSp">
          <pc:chgData name="JHEYSON FABIAN VILLAVISAN BUITRAGO" userId="e5ced5c2-d787-455d-b115-4f08a699b8c8" providerId="ADAL" clId="{68C317B1-829E-DD4C-9EA3-05CDAF04A670}" dt="2025-08-14T00:19:21.739" v="496"/>
          <pc:sldLayoutMkLst>
            <pc:docMk/>
            <pc:sldMasterMk cId="4019822396" sldId="2147483802"/>
            <pc:sldLayoutMk cId="1994401241" sldId="2147483803"/>
          </pc:sldLayoutMkLst>
        </pc:sldLayoutChg>
      </pc:sldMasterChg>
    </pc:docChg>
  </pc:docChgLst>
  <pc:docChgLst>
    <pc:chgData name="JHEYSON FABIAN VILLAVISAN BUITRAGO" userId="e5ced5c2-d787-455d-b115-4f08a699b8c8" providerId="ADAL" clId="{559D8AFF-BD25-474A-8518-FDCD49D84ACA}"/>
    <pc:docChg chg="delSld modSld modSection">
      <pc:chgData name="JHEYSON FABIAN VILLAVISAN BUITRAGO" userId="e5ced5c2-d787-455d-b115-4f08a699b8c8" providerId="ADAL" clId="{559D8AFF-BD25-474A-8518-FDCD49D84ACA}" dt="2025-08-14T00:37:49.819" v="60" actId="14100"/>
      <pc:docMkLst>
        <pc:docMk/>
      </pc:docMkLst>
      <pc:sldChg chg="modSp del mod">
        <pc:chgData name="JHEYSON FABIAN VILLAVISAN BUITRAGO" userId="e5ced5c2-d787-455d-b115-4f08a699b8c8" providerId="ADAL" clId="{559D8AFF-BD25-474A-8518-FDCD49D84ACA}" dt="2025-08-14T00:36:24.142" v="26" actId="2696"/>
        <pc:sldMkLst>
          <pc:docMk/>
          <pc:sldMk cId="1955606898" sldId="277"/>
        </pc:sldMkLst>
      </pc:sldChg>
      <pc:sldChg chg="modSp mod">
        <pc:chgData name="JHEYSON FABIAN VILLAVISAN BUITRAGO" userId="e5ced5c2-d787-455d-b115-4f08a699b8c8" providerId="ADAL" clId="{559D8AFF-BD25-474A-8518-FDCD49D84ACA}" dt="2025-08-14T00:37:49.819" v="60" actId="14100"/>
        <pc:sldMkLst>
          <pc:docMk/>
          <pc:sldMk cId="1853276994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22/08/2025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22/08/2025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7936B-1C2E-DD9F-9420-8CA7181A7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36B860F7-9747-A98B-FFC7-93DFF12290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603BA21C-7A30-048A-6E3D-34EB06E049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0EDFC221-3F37-1A8D-F069-4C1974BF8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2650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4bian1012/Sistemas_De_Contro_Industri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 err="1">
                <a:solidFill>
                  <a:srgbClr val="898989"/>
                </a:solidFill>
              </a:rPr>
              <a:t>Ing</a:t>
            </a:r>
            <a:r>
              <a:rPr lang="es-CO" altLang="es-CO" sz="2800" dirty="0">
                <a:solidFill>
                  <a:srgbClr val="898989"/>
                </a:solidFill>
              </a:rPr>
              <a:t> </a:t>
            </a:r>
            <a:r>
              <a:rPr lang="es-CO" altLang="es-CO" sz="2800" dirty="0" err="1">
                <a:solidFill>
                  <a:srgbClr val="898989"/>
                </a:solidFill>
              </a:rPr>
              <a:t>Jheyson</a:t>
            </a:r>
            <a:r>
              <a:rPr lang="es-CO" altLang="es-CO" sz="2800" dirty="0">
                <a:solidFill>
                  <a:srgbClr val="898989"/>
                </a:solidFill>
              </a:rPr>
              <a:t> F. Villavisan B </a:t>
            </a:r>
            <a:r>
              <a:rPr lang="es-CO" altLang="es-CO" sz="2800" dirty="0" err="1">
                <a:solidFill>
                  <a:srgbClr val="898989"/>
                </a:solidFill>
              </a:rPr>
              <a:t>MSc</a:t>
            </a:r>
            <a:r>
              <a:rPr lang="es-CO" altLang="es-CO" sz="2800" dirty="0">
                <a:solidFill>
                  <a:srgbClr val="898989"/>
                </a:solidFill>
              </a:rPr>
              <a:t>.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ADA58-611F-47A1-12A5-FB5037C78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A985A8FE-4F36-6163-94BF-C8F667C55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E2FCC17-8523-606B-0DD8-92135A33896A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Niveles de Automatización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DE005232-EDFA-2E8A-6C33-4EB834881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66E5AD71-EA67-DAF3-60C1-D60EC503F123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0174C53-3BC8-39C6-DB36-1431A3EA626A}"/>
              </a:ext>
            </a:extLst>
          </p:cNvPr>
          <p:cNvSpPr txBox="1"/>
          <p:nvPr/>
        </p:nvSpPr>
        <p:spPr>
          <a:xfrm>
            <a:off x="1835696" y="2564904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Según el texto: ¿Qué diferencias hay entre un sistema automático y un sistema autónomo?</a:t>
            </a:r>
          </a:p>
          <a:p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961C85-9780-0B5F-B6D6-D299D135AA79}"/>
              </a:ext>
            </a:extLst>
          </p:cNvPr>
          <p:cNvSpPr txBox="1"/>
          <p:nvPr/>
        </p:nvSpPr>
        <p:spPr>
          <a:xfrm>
            <a:off x="251520" y="5733256"/>
            <a:ext cx="8589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Vagia</a:t>
            </a:r>
            <a:r>
              <a:rPr lang="es-CO" dirty="0"/>
              <a:t>, M., </a:t>
            </a:r>
            <a:r>
              <a:rPr lang="es-CO" dirty="0" err="1"/>
              <a:t>Transeth</a:t>
            </a:r>
            <a:r>
              <a:rPr lang="es-CO" dirty="0"/>
              <a:t>, A. A., &amp; </a:t>
            </a:r>
            <a:r>
              <a:rPr lang="es-CO" dirty="0" err="1"/>
              <a:t>Fjerdingen</a:t>
            </a:r>
            <a:r>
              <a:rPr lang="es-CO" dirty="0"/>
              <a:t>, S. A. (2016). A </a:t>
            </a:r>
            <a:r>
              <a:rPr lang="es-CO" dirty="0" err="1"/>
              <a:t>literature</a:t>
            </a:r>
            <a:r>
              <a:rPr lang="es-CO" dirty="0"/>
              <a:t> </a:t>
            </a:r>
            <a:r>
              <a:rPr lang="es-CO" dirty="0" err="1"/>
              <a:t>review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levels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automation</a:t>
            </a:r>
            <a:r>
              <a:rPr lang="es-CO" dirty="0"/>
              <a:t> </a:t>
            </a:r>
            <a:r>
              <a:rPr lang="es-CO" dirty="0" err="1"/>
              <a:t>during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years</a:t>
            </a:r>
            <a:r>
              <a:rPr lang="es-CO" dirty="0"/>
              <a:t>. </a:t>
            </a:r>
            <a:r>
              <a:rPr lang="es-CO" dirty="0" err="1"/>
              <a:t>What</a:t>
            </a:r>
            <a:r>
              <a:rPr lang="es-CO" dirty="0"/>
              <a:t> are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different</a:t>
            </a:r>
            <a:r>
              <a:rPr lang="es-CO" dirty="0"/>
              <a:t> </a:t>
            </a:r>
            <a:r>
              <a:rPr lang="es-CO" dirty="0" err="1"/>
              <a:t>taxonomies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have</a:t>
            </a:r>
            <a:r>
              <a:rPr lang="es-CO" dirty="0"/>
              <a:t> </a:t>
            </a:r>
            <a:r>
              <a:rPr lang="es-CO" dirty="0" err="1"/>
              <a:t>been</a:t>
            </a:r>
            <a:r>
              <a:rPr lang="es-CO" dirty="0"/>
              <a:t> </a:t>
            </a:r>
            <a:r>
              <a:rPr lang="es-CO" dirty="0" err="1"/>
              <a:t>proposed</a:t>
            </a:r>
            <a:r>
              <a:rPr lang="es-CO" dirty="0"/>
              <a:t>?. </a:t>
            </a:r>
            <a:r>
              <a:rPr lang="es-CO" i="1" dirty="0" err="1"/>
              <a:t>Applied</a:t>
            </a:r>
            <a:r>
              <a:rPr lang="es-CO" i="1" dirty="0"/>
              <a:t> </a:t>
            </a:r>
            <a:r>
              <a:rPr lang="es-CO" i="1" dirty="0" err="1"/>
              <a:t>ergonomics</a:t>
            </a:r>
            <a:r>
              <a:rPr lang="es-CO" dirty="0"/>
              <a:t>, </a:t>
            </a:r>
            <a:r>
              <a:rPr lang="es-CO" i="1" dirty="0"/>
              <a:t>53</a:t>
            </a:r>
            <a:r>
              <a:rPr lang="es-CO" dirty="0"/>
              <a:t>, 190-202.</a:t>
            </a:r>
          </a:p>
        </p:txBody>
      </p:sp>
    </p:spTree>
    <p:extLst>
      <p:ext uri="{BB962C8B-B14F-4D97-AF65-F5344CB8AC3E}">
        <p14:creationId xmlns:p14="http://schemas.microsoft.com/office/powerpoint/2010/main" val="218427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E1C5E17-B258-47EA-B96B-EF9524AC8863}"/>
              </a:ext>
            </a:extLst>
          </p:cNvPr>
          <p:cNvSpPr txBox="1">
            <a:spLocks/>
          </p:cNvSpPr>
          <p:nvPr/>
        </p:nvSpPr>
        <p:spPr bwMode="auto">
          <a:xfrm>
            <a:off x="611823" y="270892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MATERIAL DEL CURSO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8BB48C-FC05-3615-A776-2D1677A4E9F1}"/>
              </a:ext>
            </a:extLst>
          </p:cNvPr>
          <p:cNvSpPr txBox="1"/>
          <p:nvPr/>
        </p:nvSpPr>
        <p:spPr>
          <a:xfrm>
            <a:off x="1632204" y="4221088"/>
            <a:ext cx="618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4"/>
              </a:rPr>
              <a:t>https://github.com/F4bian1012/Sistemas_De_Contro_Industrial</a:t>
            </a:r>
            <a:r>
              <a:rPr lang="es-CO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bdc56f61-abc0-4f7e-bfec-a93ccd1ae886"/>
    <ds:schemaRef ds:uri="http://purl.org/dc/elements/1.1/"/>
    <ds:schemaRef ds:uri="http://schemas.microsoft.com/office/infopath/2007/PartnerControls"/>
    <ds:schemaRef ds:uri="669280c1-d17e-4d1d-bd7f-b4f14cc6bf1d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2336</TotalTime>
  <Words>115</Words>
  <Application>Microsoft Office PowerPoint</Application>
  <PresentationFormat>Carta (216 x 279 mm)</PresentationFormat>
  <Paragraphs>14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1</vt:lpstr>
      <vt:lpstr>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74</cp:revision>
  <dcterms:created xsi:type="dcterms:W3CDTF">2008-03-11T21:51:34Z</dcterms:created>
  <dcterms:modified xsi:type="dcterms:W3CDTF">2025-08-22T15:47:51Z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