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75" r:id="rId6"/>
    <p:sldId id="276" r:id="rId7"/>
    <p:sldId id="277" r:id="rId8"/>
    <p:sldId id="278" r:id="rId9"/>
    <p:sldId id="293" r:id="rId10"/>
    <p:sldId id="296" r:id="rId11"/>
    <p:sldId id="297" r:id="rId12"/>
    <p:sldId id="298" r:id="rId13"/>
    <p:sldId id="299" r:id="rId14"/>
    <p:sldId id="279" r:id="rId15"/>
    <p:sldId id="280" r:id="rId16"/>
    <p:sldId id="287" r:id="rId17"/>
    <p:sldId id="283" r:id="rId18"/>
    <p:sldId id="294" r:id="rId19"/>
    <p:sldId id="286" r:id="rId20"/>
    <p:sldId id="295" r:id="rId21"/>
    <p:sldId id="288" r:id="rId22"/>
    <p:sldId id="289" r:id="rId23"/>
    <p:sldId id="290" r:id="rId24"/>
    <p:sldId id="291" r:id="rId25"/>
    <p:sldId id="284" r:id="rId26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75"/>
            <p14:sldId id="276"/>
            <p14:sldId id="277"/>
            <p14:sldId id="278"/>
            <p14:sldId id="293"/>
            <p14:sldId id="296"/>
            <p14:sldId id="297"/>
            <p14:sldId id="298"/>
            <p14:sldId id="299"/>
            <p14:sldId id="279"/>
            <p14:sldId id="280"/>
            <p14:sldId id="287"/>
            <p14:sldId id="283"/>
            <p14:sldId id="294"/>
            <p14:sldId id="286"/>
            <p14:sldId id="295"/>
            <p14:sldId id="288"/>
            <p14:sldId id="289"/>
            <p14:sldId id="290"/>
            <p14:sldId id="291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57EBB9-7AE9-4756-9485-EE2269EC4231}" v="155" dt="2025-08-22T17:18:30.3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390" autoAdjust="0"/>
  </p:normalViewPr>
  <p:slideViewPr>
    <p:cSldViewPr snapToGrid="0">
      <p:cViewPr varScale="1">
        <p:scale>
          <a:sx n="132" d="100"/>
          <a:sy n="132" d="100"/>
        </p:scale>
        <p:origin x="2634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e5ced5c2-d787-455d-b115-4f08a699b8c8" providerId="ADAL" clId="{E3C0E130-1BF7-4D65-875C-E2ABBEC935D8}"/>
    <pc:docChg chg="modSld">
      <pc:chgData name="JHEYSON FABIAN VILLAVISAN BUITRAGO" userId="e5ced5c2-d787-455d-b115-4f08a699b8c8" providerId="ADAL" clId="{E3C0E130-1BF7-4D65-875C-E2ABBEC935D8}" dt="2024-08-12T16:36:29.201" v="24" actId="20577"/>
      <pc:docMkLst>
        <pc:docMk/>
      </pc:docMkLst>
      <pc:sldChg chg="modSp">
        <pc:chgData name="JHEYSON FABIAN VILLAVISAN BUITRAGO" userId="e5ced5c2-d787-455d-b115-4f08a699b8c8" providerId="ADAL" clId="{E3C0E130-1BF7-4D65-875C-E2ABBEC935D8}" dt="2024-08-12T16:30:06.429" v="13" actId="20577"/>
        <pc:sldMkLst>
          <pc:docMk/>
          <pc:sldMk cId="3594096077" sldId="277"/>
        </pc:sldMkLst>
      </pc:sldChg>
      <pc:sldChg chg="modSp">
        <pc:chgData name="JHEYSON FABIAN VILLAVISAN BUITRAGO" userId="e5ced5c2-d787-455d-b115-4f08a699b8c8" providerId="ADAL" clId="{E3C0E130-1BF7-4D65-875C-E2ABBEC935D8}" dt="2024-08-12T16:36:29.201" v="24" actId="20577"/>
        <pc:sldMkLst>
          <pc:docMk/>
          <pc:sldMk cId="58491467" sldId="278"/>
        </pc:sldMkLst>
      </pc:sldChg>
      <pc:sldChg chg="modSp mod">
        <pc:chgData name="JHEYSON FABIAN VILLAVISAN BUITRAGO" userId="e5ced5c2-d787-455d-b115-4f08a699b8c8" providerId="ADAL" clId="{E3C0E130-1BF7-4D65-875C-E2ABBEC935D8}" dt="2024-08-12T16:27:29.058" v="10" actId="20577"/>
        <pc:sldMkLst>
          <pc:docMk/>
          <pc:sldMk cId="185654624" sldId="287"/>
        </pc:sldMkLst>
      </pc:sldChg>
    </pc:docChg>
  </pc:docChgLst>
  <pc:docChgLst>
    <pc:chgData name="JHEYSON FABIAN VILLAVISAN BUITRAGO" userId="S::jfvillavisanb@itc.edu.co::e5ced5c2-d787-455d-b115-4f08a699b8c8" providerId="AD" clId="Web-{50FA6DDA-E351-DBE3-AA80-3D7A525F08AF}"/>
    <pc:docChg chg="modSld">
      <pc:chgData name="JHEYSON FABIAN VILLAVISAN BUITRAGO" userId="S::jfvillavisanb@itc.edu.co::e5ced5c2-d787-455d-b115-4f08a699b8c8" providerId="AD" clId="Web-{50FA6DDA-E351-DBE3-AA80-3D7A525F08AF}" dt="2024-08-28T00:49:28.227" v="0"/>
      <pc:docMkLst>
        <pc:docMk/>
      </pc:docMkLst>
      <pc:sldChg chg="delSp">
        <pc:chgData name="JHEYSON FABIAN VILLAVISAN BUITRAGO" userId="S::jfvillavisanb@itc.edu.co::e5ced5c2-d787-455d-b115-4f08a699b8c8" providerId="AD" clId="Web-{50FA6DDA-E351-DBE3-AA80-3D7A525F08AF}" dt="2024-08-28T00:49:28.227" v="0"/>
        <pc:sldMkLst>
          <pc:docMk/>
          <pc:sldMk cId="407945755" sldId="290"/>
        </pc:sldMkLst>
      </pc:sldChg>
    </pc:docChg>
  </pc:docChgLst>
  <pc:docChgLst>
    <pc:chgData name="JHEYSON FABIAN VILLAVISAN BUITRAGO" userId="e5ced5c2-d787-455d-b115-4f08a699b8c8" providerId="ADAL" clId="{83D57D63-D11F-4A5C-AF47-0F7B7BC46677}"/>
    <pc:docChg chg="custSel delSld modSld sldOrd modSection">
      <pc:chgData name="JHEYSON FABIAN VILLAVISAN BUITRAGO" userId="e5ced5c2-d787-455d-b115-4f08a699b8c8" providerId="ADAL" clId="{83D57D63-D11F-4A5C-AF47-0F7B7BC46677}" dt="2025-01-09T15:40:52.938" v="52" actId="1076"/>
      <pc:docMkLst>
        <pc:docMk/>
      </pc:docMkLst>
      <pc:sldChg chg="addSp delSp modSp mod">
        <pc:chgData name="JHEYSON FABIAN VILLAVISAN BUITRAGO" userId="e5ced5c2-d787-455d-b115-4f08a699b8c8" providerId="ADAL" clId="{83D57D63-D11F-4A5C-AF47-0F7B7BC46677}" dt="2025-01-04T23:16:10.811" v="4" actId="478"/>
        <pc:sldMkLst>
          <pc:docMk/>
          <pc:sldMk cId="2505371292" sldId="270"/>
        </pc:sldMkLst>
      </pc:sldChg>
      <pc:sldChg chg="modSp">
        <pc:chgData name="JHEYSON FABIAN VILLAVISAN BUITRAGO" userId="e5ced5c2-d787-455d-b115-4f08a699b8c8" providerId="ADAL" clId="{83D57D63-D11F-4A5C-AF47-0F7B7BC46677}" dt="2025-01-09T15:36:47.768" v="40"/>
        <pc:sldMkLst>
          <pc:docMk/>
          <pc:sldMk cId="1064503744" sldId="280"/>
        </pc:sldMkLst>
      </pc:sldChg>
      <pc:sldChg chg="modSp">
        <pc:chgData name="JHEYSON FABIAN VILLAVISAN BUITRAGO" userId="e5ced5c2-d787-455d-b115-4f08a699b8c8" providerId="ADAL" clId="{83D57D63-D11F-4A5C-AF47-0F7B7BC46677}" dt="2025-01-09T15:36:58.875" v="44"/>
        <pc:sldMkLst>
          <pc:docMk/>
          <pc:sldMk cId="600911693" sldId="283"/>
        </pc:sldMkLst>
      </pc:sldChg>
      <pc:sldChg chg="modSp mod">
        <pc:chgData name="JHEYSON FABIAN VILLAVISAN BUITRAGO" userId="e5ced5c2-d787-455d-b115-4f08a699b8c8" providerId="ADAL" clId="{83D57D63-D11F-4A5C-AF47-0F7B7BC46677}" dt="2025-01-09T15:38:47.438" v="48" actId="113"/>
        <pc:sldMkLst>
          <pc:docMk/>
          <pc:sldMk cId="1001278451" sldId="286"/>
        </pc:sldMkLst>
      </pc:sldChg>
      <pc:sldChg chg="modSp mod">
        <pc:chgData name="JHEYSON FABIAN VILLAVISAN BUITRAGO" userId="e5ced5c2-d787-455d-b115-4f08a699b8c8" providerId="ADAL" clId="{83D57D63-D11F-4A5C-AF47-0F7B7BC46677}" dt="2025-01-09T15:36:53.429" v="42"/>
        <pc:sldMkLst>
          <pc:docMk/>
          <pc:sldMk cId="185654624" sldId="287"/>
        </pc:sldMkLst>
      </pc:sldChg>
      <pc:sldChg chg="modSp mod">
        <pc:chgData name="JHEYSON FABIAN VILLAVISAN BUITRAGO" userId="e5ced5c2-d787-455d-b115-4f08a699b8c8" providerId="ADAL" clId="{83D57D63-D11F-4A5C-AF47-0F7B7BC46677}" dt="2025-01-09T15:40:52.938" v="52" actId="1076"/>
        <pc:sldMkLst>
          <pc:docMk/>
          <pc:sldMk cId="407945755" sldId="290"/>
        </pc:sldMkLst>
      </pc:sldChg>
      <pc:sldChg chg="modSp mod">
        <pc:chgData name="JHEYSON FABIAN VILLAVISAN BUITRAGO" userId="e5ced5c2-d787-455d-b115-4f08a699b8c8" providerId="ADAL" clId="{83D57D63-D11F-4A5C-AF47-0F7B7BC46677}" dt="2025-01-09T15:35:54.806" v="38" actId="20577"/>
        <pc:sldMkLst>
          <pc:docMk/>
          <pc:sldMk cId="2448612144" sldId="293"/>
        </pc:sldMkLst>
      </pc:sldChg>
      <pc:sldChg chg="addSp modSp mod ord">
        <pc:chgData name="JHEYSON FABIAN VILLAVISAN BUITRAGO" userId="e5ced5c2-d787-455d-b115-4f08a699b8c8" providerId="ADAL" clId="{83D57D63-D11F-4A5C-AF47-0F7B7BC46677}" dt="2025-01-09T15:37:20.119" v="47" actId="113"/>
        <pc:sldMkLst>
          <pc:docMk/>
          <pc:sldMk cId="2466407268" sldId="294"/>
        </pc:sldMkLst>
      </pc:sldChg>
      <pc:sldChg chg="modSp">
        <pc:chgData name="JHEYSON FABIAN VILLAVISAN BUITRAGO" userId="e5ced5c2-d787-455d-b115-4f08a699b8c8" providerId="ADAL" clId="{83D57D63-D11F-4A5C-AF47-0F7B7BC46677}" dt="2025-01-08T17:02:49.348" v="17" actId="20577"/>
        <pc:sldMkLst>
          <pc:docMk/>
          <pc:sldMk cId="2113326980" sldId="295"/>
        </pc:sldMkLst>
      </pc:sldChg>
      <pc:sldChg chg="del">
        <pc:chgData name="JHEYSON FABIAN VILLAVISAN BUITRAGO" userId="e5ced5c2-d787-455d-b115-4f08a699b8c8" providerId="ADAL" clId="{83D57D63-D11F-4A5C-AF47-0F7B7BC46677}" dt="2025-01-03T19:53:35.355" v="1" actId="47"/>
        <pc:sldMkLst>
          <pc:docMk/>
          <pc:sldMk cId="3981299200" sldId="296"/>
        </pc:sldMkLst>
      </pc:sldChg>
      <pc:sldChg chg="del">
        <pc:chgData name="JHEYSON FABIAN VILLAVISAN BUITRAGO" userId="e5ced5c2-d787-455d-b115-4f08a699b8c8" providerId="ADAL" clId="{83D57D63-D11F-4A5C-AF47-0F7B7BC46677}" dt="2025-01-03T19:53:19.807" v="0" actId="47"/>
        <pc:sldMkLst>
          <pc:docMk/>
          <pc:sldMk cId="1439744647" sldId="297"/>
        </pc:sldMkLst>
      </pc:sldChg>
    </pc:docChg>
  </pc:docChgLst>
  <pc:docChgLst>
    <pc:chgData name="JHEYSON FABIAN VILLAVISAN BUITRAGO" userId="S::jfvillavisanb@itc.edu.co::e5ced5c2-d787-455d-b115-4f08a699b8c8" providerId="AD" clId="Web-{15AE415D-BC42-1952-4D2A-BF7A6F4B0271}"/>
    <pc:docChg chg="modSld">
      <pc:chgData name="JHEYSON FABIAN VILLAVISAN BUITRAGO" userId="S::jfvillavisanb@itc.edu.co::e5ced5c2-d787-455d-b115-4f08a699b8c8" providerId="AD" clId="Web-{15AE415D-BC42-1952-4D2A-BF7A6F4B0271}" dt="2024-08-14T00:34:54.133" v="4" actId="1076"/>
      <pc:docMkLst>
        <pc:docMk/>
      </pc:docMkLst>
      <pc:sldChg chg="modSp">
        <pc:chgData name="JHEYSON FABIAN VILLAVISAN BUITRAGO" userId="S::jfvillavisanb@itc.edu.co::e5ced5c2-d787-455d-b115-4f08a699b8c8" providerId="AD" clId="Web-{15AE415D-BC42-1952-4D2A-BF7A6F4B0271}" dt="2024-08-14T00:34:54.133" v="4" actId="1076"/>
        <pc:sldMkLst>
          <pc:docMk/>
          <pc:sldMk cId="185654624" sldId="287"/>
        </pc:sldMkLst>
      </pc:sldChg>
      <pc:sldChg chg="addSp delSp modSp">
        <pc:chgData name="JHEYSON FABIAN VILLAVISAN BUITRAGO" userId="S::jfvillavisanb@itc.edu.co::e5ced5c2-d787-455d-b115-4f08a699b8c8" providerId="AD" clId="Web-{15AE415D-BC42-1952-4D2A-BF7A6F4B0271}" dt="2024-08-13T22:53:33.079" v="2" actId="1076"/>
        <pc:sldMkLst>
          <pc:docMk/>
          <pc:sldMk cId="407945755" sldId="290"/>
        </pc:sldMkLst>
      </pc:sldChg>
    </pc:docChg>
  </pc:docChgLst>
  <pc:docChgLst>
    <pc:chgData name="CESAR ANDRES CARDENAS CHITIVA" userId="S::cacardenasc@itc.edu.co::7141082e-f5bc-48e1-a733-4ff10f1b4670" providerId="AD" clId="Web-{466D600D-8185-DC2E-AD7B-C958F5CFFF3E}"/>
    <pc:docChg chg="delSld modSection">
      <pc:chgData name="CESAR ANDRES CARDENAS CHITIVA" userId="S::cacardenasc@itc.edu.co::7141082e-f5bc-48e1-a733-4ff10f1b4670" providerId="AD" clId="Web-{466D600D-8185-DC2E-AD7B-C958F5CFFF3E}" dt="2023-09-10T19:32:45.392" v="0"/>
      <pc:docMkLst>
        <pc:docMk/>
      </pc:docMkLst>
      <pc:sldChg chg="del">
        <pc:chgData name="CESAR ANDRES CARDENAS CHITIVA" userId="S::cacardenasc@itc.edu.co::7141082e-f5bc-48e1-a733-4ff10f1b4670" providerId="AD" clId="Web-{466D600D-8185-DC2E-AD7B-C958F5CFFF3E}" dt="2023-09-10T19:32:45.392" v="0"/>
        <pc:sldMkLst>
          <pc:docMk/>
          <pc:sldMk cId="3279518594" sldId="282"/>
        </pc:sldMkLst>
      </pc:sldChg>
    </pc:docChg>
  </pc:docChgLst>
  <pc:docChgLst>
    <pc:chgData name="DIEGO ALEJANDRO RODRIGUEZ GOMEZ" userId="S::darodriguezgo@itc.edu.co::1e2337d8-8fab-437d-a653-fa453b036901" providerId="AD" clId="Web-{538D1E32-CF57-9A4D-28E3-F76089058522}"/>
    <pc:docChg chg="addSld modSection">
      <pc:chgData name="DIEGO ALEJANDRO RODRIGUEZ GOMEZ" userId="S::darodriguezgo@itc.edu.co::1e2337d8-8fab-437d-a653-fa453b036901" providerId="AD" clId="Web-{538D1E32-CF57-9A4D-28E3-F76089058522}" dt="2024-08-28T02:04:32.248" v="0"/>
      <pc:docMkLst>
        <pc:docMk/>
      </pc:docMkLst>
      <pc:sldChg chg="new">
        <pc:chgData name="DIEGO ALEJANDRO RODRIGUEZ GOMEZ" userId="S::darodriguezgo@itc.edu.co::1e2337d8-8fab-437d-a653-fa453b036901" providerId="AD" clId="Web-{538D1E32-CF57-9A4D-28E3-F76089058522}" dt="2024-08-28T02:04:32.248" v="0"/>
        <pc:sldMkLst>
          <pc:docMk/>
          <pc:sldMk cId="1439744647" sldId="297"/>
        </pc:sldMkLst>
      </pc:sldChg>
    </pc:docChg>
  </pc:docChgLst>
  <pc:docChgLst>
    <pc:chgData name="JHEYSON FABIAN VILLAVISAN BUITRAGO" userId="e5ced5c2-d787-455d-b115-4f08a699b8c8" providerId="ADAL" clId="{6D4E4387-A8B5-4EAB-B129-13D0102C3393}"/>
    <pc:docChg chg="undo custSel addSld modSld modSection">
      <pc:chgData name="JHEYSON FABIAN VILLAVISAN BUITRAGO" userId="e5ced5c2-d787-455d-b115-4f08a699b8c8" providerId="ADAL" clId="{6D4E4387-A8B5-4EAB-B129-13D0102C3393}" dt="2023-08-02T00:01:03.382" v="783" actId="20577"/>
      <pc:docMkLst>
        <pc:docMk/>
      </pc:docMkLst>
      <pc:sldChg chg="delSp modSp mod">
        <pc:chgData name="JHEYSON FABIAN VILLAVISAN BUITRAGO" userId="e5ced5c2-d787-455d-b115-4f08a699b8c8" providerId="ADAL" clId="{6D4E4387-A8B5-4EAB-B129-13D0102C3393}" dt="2023-08-01T18:38:51.331" v="37" actId="1076"/>
        <pc:sldMkLst>
          <pc:docMk/>
          <pc:sldMk cId="0" sldId="256"/>
        </pc:sldMkLst>
      </pc:sldChg>
      <pc:sldChg chg="addSp delSp modSp">
        <pc:chgData name="JHEYSON FABIAN VILLAVISAN BUITRAGO" userId="e5ced5c2-d787-455d-b115-4f08a699b8c8" providerId="ADAL" clId="{6D4E4387-A8B5-4EAB-B129-13D0102C3393}" dt="2023-08-01T18:50:11.591" v="691" actId="20577"/>
        <pc:sldMkLst>
          <pc:docMk/>
          <pc:sldMk cId="0" sldId="261"/>
        </pc:sldMkLst>
      </pc:sldChg>
      <pc:sldChg chg="delSp">
        <pc:chgData name="JHEYSON FABIAN VILLAVISAN BUITRAGO" userId="e5ced5c2-d787-455d-b115-4f08a699b8c8" providerId="ADAL" clId="{6D4E4387-A8B5-4EAB-B129-13D0102C3393}" dt="2023-08-01T18:39:15.327" v="44" actId="478"/>
        <pc:sldMkLst>
          <pc:docMk/>
          <pc:sldMk cId="0" sldId="264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0.551" v="89"/>
        <pc:sldMkLst>
          <pc:docMk/>
          <pc:sldMk cId="0" sldId="26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2.003" v="90"/>
        <pc:sldMkLst>
          <pc:docMk/>
          <pc:sldMk cId="0" sldId="266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5.454" v="93"/>
        <pc:sldMkLst>
          <pc:docMk/>
          <pc:sldMk cId="0" sldId="268"/>
        </pc:sldMkLst>
      </pc:sldChg>
      <pc:sldChg chg="addSp delSp modSp mod">
        <pc:chgData name="JHEYSON FABIAN VILLAVISAN BUITRAGO" userId="e5ced5c2-d787-455d-b115-4f08a699b8c8" providerId="ADAL" clId="{6D4E4387-A8B5-4EAB-B129-13D0102C3393}" dt="2023-08-02T00:01:03.382" v="783" actId="2057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6D4E4387-A8B5-4EAB-B129-13D0102C3393}" dt="2023-08-01T19:03:12.469" v="724" actId="20577"/>
        <pc:sldMkLst>
          <pc:docMk/>
          <pc:sldMk cId="3709177429" sldId="274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3.092" v="91"/>
        <pc:sldMkLst>
          <pc:docMk/>
          <pc:sldMk cId="2680639377" sldId="27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4.096" v="92"/>
        <pc:sldMkLst>
          <pc:docMk/>
          <pc:sldMk cId="1955606898" sldId="277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19.901" v="86"/>
        <pc:sldMkLst>
          <pc:docMk/>
          <pc:sldMk cId="214171354" sldId="278"/>
        </pc:sldMkLst>
      </pc:sldChg>
      <pc:sldChg chg="addSp delSp modSp add mod">
        <pc:chgData name="JHEYSON FABIAN VILLAVISAN BUITRAGO" userId="e5ced5c2-d787-455d-b115-4f08a699b8c8" providerId="ADAL" clId="{6D4E4387-A8B5-4EAB-B129-13D0102C3393}" dt="2023-08-01T19:21:09.537" v="739" actId="1076"/>
        <pc:sldMkLst>
          <pc:docMk/>
          <pc:sldMk cId="3765501484" sldId="279"/>
        </pc:sldMkLst>
      </pc:sldChg>
    </pc:docChg>
  </pc:docChgLst>
  <pc:docChgLst>
    <pc:chgData name="Jheyson Fabian Villavisan Buitrago" userId="b9abc243-2adc-4788-8ef1-b07bec73deff" providerId="ADAL" clId="{33DDCE01-D5A0-4892-8419-FF73BDBED2B5}"/>
    <pc:docChg chg="undo custSel addSld delSld modSld modMainMaster modSection">
      <pc:chgData name="Jheyson Fabian Villavisan Buitrago" userId="b9abc243-2adc-4788-8ef1-b07bec73deff" providerId="ADAL" clId="{33DDCE01-D5A0-4892-8419-FF73BDBED2B5}" dt="2023-02-12T23:52:00.525" v="841" actId="47"/>
      <pc:docMkLst>
        <pc:docMk/>
      </pc:docMkLst>
      <pc:sldChg chg="addSp delSp modSp mod">
        <pc:chgData name="Jheyson Fabian Villavisan Buitrago" userId="b9abc243-2adc-4788-8ef1-b07bec73deff" providerId="ADAL" clId="{33DDCE01-D5A0-4892-8419-FF73BDBED2B5}" dt="2023-02-12T23:49:29.616" v="833" actId="20577"/>
        <pc:sldMkLst>
          <pc:docMk/>
          <pc:sldMk cId="0" sldId="25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8:06.624" v="776" actId="1076"/>
        <pc:sldMkLst>
          <pc:docMk/>
          <pc:sldMk cId="0" sldId="261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1:25:48.745" v="723" actId="47"/>
        <pc:sldMkLst>
          <pc:docMk/>
          <pc:sldMk cId="0" sldId="263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7:42.140" v="775" actId="20577"/>
        <pc:sldMkLst>
          <pc:docMk/>
          <pc:sldMk cId="0" sldId="26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9:26.929" v="780" actId="20577"/>
        <pc:sldMkLst>
          <pc:docMk/>
          <pc:sldMk cId="0" sldId="265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28.068" v="263" actId="478"/>
        <pc:sldMkLst>
          <pc:docMk/>
          <pc:sldMk cId="0" sldId="26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2:48:24.178" v="783"/>
        <pc:sldMkLst>
          <pc:docMk/>
          <pc:sldMk cId="0" sldId="268"/>
        </pc:sldMkLst>
      </pc:sldChg>
      <pc:sldChg chg="modSp del">
        <pc:chgData name="Jheyson Fabian Villavisan Buitrago" userId="b9abc243-2adc-4788-8ef1-b07bec73deff" providerId="ADAL" clId="{33DDCE01-D5A0-4892-8419-FF73BDBED2B5}" dt="2023-02-12T20:16:51.698" v="89" actId="47"/>
        <pc:sldMkLst>
          <pc:docMk/>
          <pc:sldMk cId="0" sldId="269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06:34.390" v="722" actId="1076"/>
        <pc:sldMkLst>
          <pc:docMk/>
          <pc:sldMk cId="2505371292" sldId="270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17:40.832" v="98" actId="113"/>
        <pc:sldMkLst>
          <pc:docMk/>
          <pc:sldMk cId="3709177429" sldId="27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34.092" v="264" actId="478"/>
        <pc:sldMkLst>
          <pc:docMk/>
          <pc:sldMk cId="2680639377" sldId="275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3:52:00.525" v="841" actId="47"/>
        <pc:sldMkLst>
          <pc:docMk/>
          <pc:sldMk cId="870139891" sldId="27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3:50:02.034" v="840" actId="1076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33DDCE01-D5A0-4892-8419-FF73BDBED2B5}" dt="2023-02-12T20:16:04.791" v="72"/>
        <pc:sldMkLst>
          <pc:docMk/>
          <pc:sldMk cId="214171354" sldId="278"/>
        </pc:sldMkLst>
      </pc:sldChg>
      <pc:sldChg chg="new del">
        <pc:chgData name="Jheyson Fabian Villavisan Buitrago" userId="b9abc243-2adc-4788-8ef1-b07bec73deff" providerId="ADAL" clId="{33DDCE01-D5A0-4892-8419-FF73BDBED2B5}" dt="2023-02-12T21:06:15.608" v="715" actId="680"/>
        <pc:sldMkLst>
          <pc:docMk/>
          <pc:sldMk cId="3471673601" sldId="279"/>
        </pc:sldMkLst>
      </pc:sldChg>
      <pc:sldMasterChg chg="addSp modSldLayout">
        <pc:chgData name="Jheyson Fabian Villavisan Buitrago" userId="b9abc243-2adc-4788-8ef1-b07bec73deff" providerId="ADAL" clId="{33DDCE01-D5A0-4892-8419-FF73BDBED2B5}" dt="2023-02-12T20:12:44.943" v="6"/>
        <pc:sldMasterMkLst>
          <pc:docMk/>
          <pc:sldMasterMk cId="87750959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12:44.943" v="6"/>
          <pc:sldLayoutMkLst>
            <pc:docMk/>
            <pc:sldMasterMk cId="87750959" sldId="2147483778"/>
            <pc:sldLayoutMk cId="1675921050" sldId="2147483779"/>
          </pc:sldLayoutMkLst>
        </pc:sldLayoutChg>
      </pc:sldMasterChg>
      <pc:sldMasterChg chg="addSp modSldLayout">
        <pc:chgData name="Jheyson Fabian Villavisan Buitrago" userId="b9abc243-2adc-4788-8ef1-b07bec73deff" providerId="ADAL" clId="{33DDCE01-D5A0-4892-8419-FF73BDBED2B5}" dt="2023-02-12T20:06:35.969" v="0"/>
        <pc:sldMasterMkLst>
          <pc:docMk/>
          <pc:sldMasterMk cId="3641214427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06:35.969" v="0"/>
          <pc:sldLayoutMkLst>
            <pc:docMk/>
            <pc:sldMasterMk cId="3641214427" sldId="2147483778"/>
            <pc:sldLayoutMk cId="4117338386" sldId="2147483779"/>
          </pc:sldLayoutMkLst>
        </pc:sldLayoutChg>
      </pc:sldMasterChg>
    </pc:docChg>
  </pc:docChgLst>
  <pc:docChgLst>
    <pc:chgData name="DIEGO ALEJANDRO RODRIGUEZ GOMEZ" userId="S::darodriguezgo@itc.edu.co::1e2337d8-8fab-437d-a653-fa453b036901" providerId="AD" clId="Web-{C13E926A-233F-0F61-E50D-8A8162AF14F2}"/>
    <pc:docChg chg="addSld modSld sldOrd modSection">
      <pc:chgData name="DIEGO ALEJANDRO RODRIGUEZ GOMEZ" userId="S::darodriguezgo@itc.edu.co::1e2337d8-8fab-437d-a653-fa453b036901" providerId="AD" clId="Web-{C13E926A-233F-0F61-E50D-8A8162AF14F2}" dt="2024-08-28T01:30:14.005" v="6"/>
      <pc:docMkLst>
        <pc:docMk/>
      </pc:docMkLst>
      <pc:sldChg chg="ord">
        <pc:chgData name="DIEGO ALEJANDRO RODRIGUEZ GOMEZ" userId="S::darodriguezgo@itc.edu.co::1e2337d8-8fab-437d-a653-fa453b036901" providerId="AD" clId="Web-{C13E926A-233F-0F61-E50D-8A8162AF14F2}" dt="2024-08-28T00:47:08.796" v="0"/>
        <pc:sldMkLst>
          <pc:docMk/>
          <pc:sldMk cId="2984553591" sldId="289"/>
        </pc:sldMkLst>
      </pc:sldChg>
      <pc:sldChg chg="addSp delSp modSp ord">
        <pc:chgData name="DIEGO ALEJANDRO RODRIGUEZ GOMEZ" userId="S::darodriguezgo@itc.edu.co::1e2337d8-8fab-437d-a653-fa453b036901" providerId="AD" clId="Web-{C13E926A-233F-0F61-E50D-8A8162AF14F2}" dt="2024-08-28T01:30:14.005" v="6"/>
        <pc:sldMkLst>
          <pc:docMk/>
          <pc:sldMk cId="407945755" sldId="290"/>
        </pc:sldMkLst>
      </pc:sldChg>
      <pc:sldChg chg="new">
        <pc:chgData name="DIEGO ALEJANDRO RODRIGUEZ GOMEZ" userId="S::darodriguezgo@itc.edu.co::1e2337d8-8fab-437d-a653-fa453b036901" providerId="AD" clId="Web-{C13E926A-233F-0F61-E50D-8A8162AF14F2}" dt="2024-08-28T00:48:28.626" v="1"/>
        <pc:sldMkLst>
          <pc:docMk/>
          <pc:sldMk cId="3981299200" sldId="296"/>
        </pc:sldMkLst>
      </pc:sldChg>
    </pc:docChg>
  </pc:docChgLst>
  <pc:docChgLst>
    <pc:chgData name="DIEGO ALEJANDRO RODRIGUEZ GOMEZ" userId="S::darodriguezgo@itc.edu.co::1e2337d8-8fab-437d-a653-fa453b036901" providerId="AD" clId="Web-{ED068615-2687-A8F8-DB88-E3E4C92E219D}"/>
    <pc:docChg chg="sldOrd">
      <pc:chgData name="DIEGO ALEJANDRO RODRIGUEZ GOMEZ" userId="S::darodriguezgo@itc.edu.co::1e2337d8-8fab-437d-a653-fa453b036901" providerId="AD" clId="Web-{ED068615-2687-A8F8-DB88-E3E4C92E219D}" dt="2024-10-03T00:40:14.879" v="0"/>
      <pc:docMkLst>
        <pc:docMk/>
      </pc:docMkLst>
      <pc:sldChg chg="ord">
        <pc:chgData name="DIEGO ALEJANDRO RODRIGUEZ GOMEZ" userId="S::darodriguezgo@itc.edu.co::1e2337d8-8fab-437d-a653-fa453b036901" providerId="AD" clId="Web-{ED068615-2687-A8F8-DB88-E3E4C92E219D}" dt="2024-10-03T00:40:14.879" v="0"/>
        <pc:sldMkLst>
          <pc:docMk/>
          <pc:sldMk cId="1894837781" sldId="279"/>
        </pc:sldMkLst>
      </pc:sldChg>
    </pc:docChg>
  </pc:docChgLst>
  <pc:docChgLst>
    <pc:chgData name="JHEYSON FABIAN VILLAVISAN BUITRAGO" userId="e5ced5c2-d787-455d-b115-4f08a699b8c8" providerId="ADAL" clId="{FE57EBB9-7AE9-4756-9485-EE2269EC4231}"/>
    <pc:docChg chg="custSel addSld delSld modSld modSection">
      <pc:chgData name="JHEYSON FABIAN VILLAVISAN BUITRAGO" userId="e5ced5c2-d787-455d-b115-4f08a699b8c8" providerId="ADAL" clId="{FE57EBB9-7AE9-4756-9485-EE2269EC4231}" dt="2025-08-22T17:25:29.623" v="290" actId="47"/>
      <pc:docMkLst>
        <pc:docMk/>
      </pc:docMkLst>
      <pc:sldChg chg="modSp mod">
        <pc:chgData name="JHEYSON FABIAN VILLAVISAN BUITRAGO" userId="e5ced5c2-d787-455d-b115-4f08a699b8c8" providerId="ADAL" clId="{FE57EBB9-7AE9-4756-9485-EE2269EC4231}" dt="2025-08-22T16:54:38.773" v="1" actId="20577"/>
        <pc:sldMkLst>
          <pc:docMk/>
          <pc:sldMk cId="0" sldId="256"/>
        </pc:sldMkLst>
        <pc:spChg chg="mod">
          <ac:chgData name="JHEYSON FABIAN VILLAVISAN BUITRAGO" userId="e5ced5c2-d787-455d-b115-4f08a699b8c8" providerId="ADAL" clId="{FE57EBB9-7AE9-4756-9485-EE2269EC4231}" dt="2025-08-22T16:54:38.773" v="1" actId="20577"/>
          <ac:spMkLst>
            <pc:docMk/>
            <pc:sldMk cId="0" sldId="256"/>
            <ac:spMk id="10" creationId="{0D52910C-C7FF-51AD-9B9D-1A390D5FFE1B}"/>
          </ac:spMkLst>
        </pc:spChg>
      </pc:sldChg>
      <pc:sldChg chg="del">
        <pc:chgData name="JHEYSON FABIAN VILLAVISAN BUITRAGO" userId="e5ced5c2-d787-455d-b115-4f08a699b8c8" providerId="ADAL" clId="{FE57EBB9-7AE9-4756-9485-EE2269EC4231}" dt="2025-08-22T16:54:41.694" v="2" actId="47"/>
        <pc:sldMkLst>
          <pc:docMk/>
          <pc:sldMk cId="2505371292" sldId="270"/>
        </pc:sldMkLst>
      </pc:sldChg>
      <pc:sldChg chg="modSp del mod">
        <pc:chgData name="JHEYSON FABIAN VILLAVISAN BUITRAGO" userId="e5ced5c2-d787-455d-b115-4f08a699b8c8" providerId="ADAL" clId="{FE57EBB9-7AE9-4756-9485-EE2269EC4231}" dt="2025-08-22T16:54:48.581" v="5" actId="47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FE57EBB9-7AE9-4756-9485-EE2269EC4231}" dt="2025-08-22T16:54:45.725" v="4" actId="20577"/>
          <ac:spMkLst>
            <pc:docMk/>
            <pc:sldMk cId="3709177429" sldId="274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FE57EBB9-7AE9-4756-9485-EE2269EC4231}" dt="2025-08-22T17:04:52.794" v="12"/>
        <pc:sldMkLst>
          <pc:docMk/>
          <pc:sldMk cId="616220982" sldId="275"/>
        </pc:sldMkLst>
        <pc:spChg chg="mod">
          <ac:chgData name="JHEYSON FABIAN VILLAVISAN BUITRAGO" userId="e5ced5c2-d787-455d-b115-4f08a699b8c8" providerId="ADAL" clId="{FE57EBB9-7AE9-4756-9485-EE2269EC4231}" dt="2025-08-22T17:04:52.794" v="12"/>
          <ac:spMkLst>
            <pc:docMk/>
            <pc:sldMk cId="616220982" sldId="275"/>
            <ac:spMk id="5" creationId="{AD83FA30-4A3C-43B8-17CD-C08519129156}"/>
          </ac:spMkLst>
        </pc:spChg>
        <pc:spChg chg="mod">
          <ac:chgData name="JHEYSON FABIAN VILLAVISAN BUITRAGO" userId="e5ced5c2-d787-455d-b115-4f08a699b8c8" providerId="ADAL" clId="{FE57EBB9-7AE9-4756-9485-EE2269EC4231}" dt="2025-08-22T16:55:01.944" v="7" actId="20577"/>
          <ac:spMkLst>
            <pc:docMk/>
            <pc:sldMk cId="616220982" sldId="275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FE57EBB9-7AE9-4756-9485-EE2269EC4231}" dt="2025-08-22T17:04:54.271" v="13"/>
        <pc:sldMkLst>
          <pc:docMk/>
          <pc:sldMk cId="3873222534" sldId="276"/>
        </pc:sldMkLst>
        <pc:spChg chg="mod">
          <ac:chgData name="JHEYSON FABIAN VILLAVISAN BUITRAGO" userId="e5ced5c2-d787-455d-b115-4f08a699b8c8" providerId="ADAL" clId="{FE57EBB9-7AE9-4756-9485-EE2269EC4231}" dt="2025-08-22T17:04:54.271" v="13"/>
          <ac:spMkLst>
            <pc:docMk/>
            <pc:sldMk cId="3873222534" sldId="276"/>
            <ac:spMk id="5" creationId="{AD83FA30-4A3C-43B8-17CD-C08519129156}"/>
          </ac:spMkLst>
        </pc:spChg>
        <pc:spChg chg="mod">
          <ac:chgData name="JHEYSON FABIAN VILLAVISAN BUITRAGO" userId="e5ced5c2-d787-455d-b115-4f08a699b8c8" providerId="ADAL" clId="{FE57EBB9-7AE9-4756-9485-EE2269EC4231}" dt="2025-08-22T16:55:15.354" v="8" actId="20577"/>
          <ac:spMkLst>
            <pc:docMk/>
            <pc:sldMk cId="3873222534" sldId="276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FE57EBB9-7AE9-4756-9485-EE2269EC4231}" dt="2025-08-22T17:04:55.720" v="14"/>
        <pc:sldMkLst>
          <pc:docMk/>
          <pc:sldMk cId="3594096077" sldId="277"/>
        </pc:sldMkLst>
        <pc:spChg chg="mod">
          <ac:chgData name="JHEYSON FABIAN VILLAVISAN BUITRAGO" userId="e5ced5c2-d787-455d-b115-4f08a699b8c8" providerId="ADAL" clId="{FE57EBB9-7AE9-4756-9485-EE2269EC4231}" dt="2025-08-22T17:04:55.720" v="14"/>
          <ac:spMkLst>
            <pc:docMk/>
            <pc:sldMk cId="3594096077" sldId="277"/>
            <ac:spMk id="5" creationId="{AD83FA30-4A3C-43B8-17CD-C08519129156}"/>
          </ac:spMkLst>
        </pc:spChg>
        <pc:spChg chg="mod">
          <ac:chgData name="JHEYSON FABIAN VILLAVISAN BUITRAGO" userId="e5ced5c2-d787-455d-b115-4f08a699b8c8" providerId="ADAL" clId="{FE57EBB9-7AE9-4756-9485-EE2269EC4231}" dt="2025-08-22T16:55:18.702" v="9" actId="20577"/>
          <ac:spMkLst>
            <pc:docMk/>
            <pc:sldMk cId="3594096077" sldId="277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FE57EBB9-7AE9-4756-9485-EE2269EC4231}" dt="2025-08-22T17:06:55.254" v="40" actId="20577"/>
        <pc:sldMkLst>
          <pc:docMk/>
          <pc:sldMk cId="58491467" sldId="278"/>
        </pc:sldMkLst>
        <pc:spChg chg="mod">
          <ac:chgData name="JHEYSON FABIAN VILLAVISAN BUITRAGO" userId="e5ced5c2-d787-455d-b115-4f08a699b8c8" providerId="ADAL" clId="{FE57EBB9-7AE9-4756-9485-EE2269EC4231}" dt="2025-08-22T17:06:55.254" v="40" actId="20577"/>
          <ac:spMkLst>
            <pc:docMk/>
            <pc:sldMk cId="58491467" sldId="278"/>
            <ac:spMk id="2" creationId="{FB1B6180-BCA0-4F51-9F68-9E5BAB8A4FDC}"/>
          </ac:spMkLst>
        </pc:spChg>
        <pc:spChg chg="mod">
          <ac:chgData name="JHEYSON FABIAN VILLAVISAN BUITRAGO" userId="e5ced5c2-d787-455d-b115-4f08a699b8c8" providerId="ADAL" clId="{FE57EBB9-7AE9-4756-9485-EE2269EC4231}" dt="2025-08-22T17:04:57.068" v="15"/>
          <ac:spMkLst>
            <pc:docMk/>
            <pc:sldMk cId="58491467" sldId="278"/>
            <ac:spMk id="5" creationId="{AD83FA30-4A3C-43B8-17CD-C08519129156}"/>
          </ac:spMkLst>
        </pc:spChg>
        <pc:spChg chg="mod">
          <ac:chgData name="JHEYSON FABIAN VILLAVISAN BUITRAGO" userId="e5ced5c2-d787-455d-b115-4f08a699b8c8" providerId="ADAL" clId="{FE57EBB9-7AE9-4756-9485-EE2269EC4231}" dt="2025-08-22T16:55:23.471" v="10" actId="20577"/>
          <ac:spMkLst>
            <pc:docMk/>
            <pc:sldMk cId="58491467" sldId="278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FE57EBB9-7AE9-4756-9485-EE2269EC4231}" dt="2025-08-22T17:23:31.498" v="253" actId="20577"/>
        <pc:sldMkLst>
          <pc:docMk/>
          <pc:sldMk cId="1894837781" sldId="279"/>
        </pc:sldMkLst>
        <pc:spChg chg="mod">
          <ac:chgData name="JHEYSON FABIAN VILLAVISAN BUITRAGO" userId="e5ced5c2-d787-455d-b115-4f08a699b8c8" providerId="ADAL" clId="{FE57EBB9-7AE9-4756-9485-EE2269EC4231}" dt="2025-08-22T17:05:00.399" v="17"/>
          <ac:spMkLst>
            <pc:docMk/>
            <pc:sldMk cId="1894837781" sldId="279"/>
            <ac:spMk id="5" creationId="{AD83FA30-4A3C-43B8-17CD-C08519129156}"/>
          </ac:spMkLst>
        </pc:spChg>
        <pc:spChg chg="mod">
          <ac:chgData name="JHEYSON FABIAN VILLAVISAN BUITRAGO" userId="e5ced5c2-d787-455d-b115-4f08a699b8c8" providerId="ADAL" clId="{FE57EBB9-7AE9-4756-9485-EE2269EC4231}" dt="2025-08-22T17:23:31.498" v="253" actId="20577"/>
          <ac:spMkLst>
            <pc:docMk/>
            <pc:sldMk cId="1894837781" sldId="279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FE57EBB9-7AE9-4756-9485-EE2269EC4231}" dt="2025-08-22T17:23:36.591" v="255" actId="20577"/>
        <pc:sldMkLst>
          <pc:docMk/>
          <pc:sldMk cId="1064503744" sldId="280"/>
        </pc:sldMkLst>
        <pc:spChg chg="mod">
          <ac:chgData name="JHEYSON FABIAN VILLAVISAN BUITRAGO" userId="e5ced5c2-d787-455d-b115-4f08a699b8c8" providerId="ADAL" clId="{FE57EBB9-7AE9-4756-9485-EE2269EC4231}" dt="2025-08-22T17:05:01.847" v="18"/>
          <ac:spMkLst>
            <pc:docMk/>
            <pc:sldMk cId="1064503744" sldId="280"/>
            <ac:spMk id="5" creationId="{AD83FA30-4A3C-43B8-17CD-C08519129156}"/>
          </ac:spMkLst>
        </pc:spChg>
        <pc:spChg chg="mod">
          <ac:chgData name="JHEYSON FABIAN VILLAVISAN BUITRAGO" userId="e5ced5c2-d787-455d-b115-4f08a699b8c8" providerId="ADAL" clId="{FE57EBB9-7AE9-4756-9485-EE2269EC4231}" dt="2025-08-22T17:23:36.591" v="255" actId="20577"/>
          <ac:spMkLst>
            <pc:docMk/>
            <pc:sldMk cId="1064503744" sldId="280"/>
            <ac:spMk id="10" creationId="{AF4E183E-A171-4923-A99E-D149888CEC37}"/>
          </ac:spMkLst>
        </pc:spChg>
      </pc:sldChg>
      <pc:sldChg chg="modSp mod modNotesTx">
        <pc:chgData name="JHEYSON FABIAN VILLAVISAN BUITRAGO" userId="e5ced5c2-d787-455d-b115-4f08a699b8c8" providerId="ADAL" clId="{FE57EBB9-7AE9-4756-9485-EE2269EC4231}" dt="2025-08-22T17:24:02.583" v="260" actId="20577"/>
        <pc:sldMkLst>
          <pc:docMk/>
          <pc:sldMk cId="600911693" sldId="283"/>
        </pc:sldMkLst>
        <pc:spChg chg="mod">
          <ac:chgData name="JHEYSON FABIAN VILLAVISAN BUITRAGO" userId="e5ced5c2-d787-455d-b115-4f08a699b8c8" providerId="ADAL" clId="{FE57EBB9-7AE9-4756-9485-EE2269EC4231}" dt="2025-08-22T17:05:10.713" v="22"/>
          <ac:spMkLst>
            <pc:docMk/>
            <pc:sldMk cId="600911693" sldId="283"/>
            <ac:spMk id="5" creationId="{AD83FA30-4A3C-43B8-17CD-C08519129156}"/>
          </ac:spMkLst>
        </pc:spChg>
        <pc:spChg chg="mod">
          <ac:chgData name="JHEYSON FABIAN VILLAVISAN BUITRAGO" userId="e5ced5c2-d787-455d-b115-4f08a699b8c8" providerId="ADAL" clId="{FE57EBB9-7AE9-4756-9485-EE2269EC4231}" dt="2025-08-22T17:23:52.255" v="259" actId="20577"/>
          <ac:spMkLst>
            <pc:docMk/>
            <pc:sldMk cId="600911693" sldId="283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FE57EBB9-7AE9-4756-9485-EE2269EC4231}" dt="2025-08-22T17:25:23.244" v="288" actId="20577"/>
        <pc:sldMkLst>
          <pc:docMk/>
          <pc:sldMk cId="1698574024" sldId="284"/>
        </pc:sldMkLst>
        <pc:spChg chg="mod">
          <ac:chgData name="JHEYSON FABIAN VILLAVISAN BUITRAGO" userId="e5ced5c2-d787-455d-b115-4f08a699b8c8" providerId="ADAL" clId="{FE57EBB9-7AE9-4756-9485-EE2269EC4231}" dt="2025-08-22T17:05:42.028" v="34"/>
          <ac:spMkLst>
            <pc:docMk/>
            <pc:sldMk cId="1698574024" sldId="284"/>
            <ac:spMk id="5" creationId="{AD83FA30-4A3C-43B8-17CD-C08519129156}"/>
          </ac:spMkLst>
        </pc:spChg>
        <pc:spChg chg="mod">
          <ac:chgData name="JHEYSON FABIAN VILLAVISAN BUITRAGO" userId="e5ced5c2-d787-455d-b115-4f08a699b8c8" providerId="ADAL" clId="{FE57EBB9-7AE9-4756-9485-EE2269EC4231}" dt="2025-08-22T17:25:23.244" v="288" actId="20577"/>
          <ac:spMkLst>
            <pc:docMk/>
            <pc:sldMk cId="1698574024" sldId="284"/>
            <ac:spMk id="10" creationId="{AF4E183E-A171-4923-A99E-D149888CEC37}"/>
          </ac:spMkLst>
        </pc:spChg>
      </pc:sldChg>
      <pc:sldChg chg="del">
        <pc:chgData name="JHEYSON FABIAN VILLAVISAN BUITRAGO" userId="e5ced5c2-d787-455d-b115-4f08a699b8c8" providerId="ADAL" clId="{FE57EBB9-7AE9-4756-9485-EE2269EC4231}" dt="2025-08-22T17:25:29.623" v="290" actId="47"/>
        <pc:sldMkLst>
          <pc:docMk/>
          <pc:sldMk cId="1499167107" sldId="285"/>
        </pc:sldMkLst>
      </pc:sldChg>
      <pc:sldChg chg="modSp mod">
        <pc:chgData name="JHEYSON FABIAN VILLAVISAN BUITRAGO" userId="e5ced5c2-d787-455d-b115-4f08a699b8c8" providerId="ADAL" clId="{FE57EBB9-7AE9-4756-9485-EE2269EC4231}" dt="2025-08-22T17:24:51.280" v="268" actId="20577"/>
        <pc:sldMkLst>
          <pc:docMk/>
          <pc:sldMk cId="1001278451" sldId="286"/>
        </pc:sldMkLst>
        <pc:spChg chg="mod">
          <ac:chgData name="JHEYSON FABIAN VILLAVISAN BUITRAGO" userId="e5ced5c2-d787-455d-b115-4f08a699b8c8" providerId="ADAL" clId="{FE57EBB9-7AE9-4756-9485-EE2269EC4231}" dt="2025-08-22T17:05:24.371" v="28"/>
          <ac:spMkLst>
            <pc:docMk/>
            <pc:sldMk cId="1001278451" sldId="286"/>
            <ac:spMk id="5" creationId="{AD83FA30-4A3C-43B8-17CD-C08519129156}"/>
          </ac:spMkLst>
        </pc:spChg>
        <pc:spChg chg="mod">
          <ac:chgData name="JHEYSON FABIAN VILLAVISAN BUITRAGO" userId="e5ced5c2-d787-455d-b115-4f08a699b8c8" providerId="ADAL" clId="{FE57EBB9-7AE9-4756-9485-EE2269EC4231}" dt="2025-08-22T17:24:51.280" v="268" actId="20577"/>
          <ac:spMkLst>
            <pc:docMk/>
            <pc:sldMk cId="1001278451" sldId="286"/>
            <ac:spMk id="10" creationId="{AF4E183E-A171-4923-A99E-D149888CEC37}"/>
          </ac:spMkLst>
        </pc:spChg>
      </pc:sldChg>
      <pc:sldChg chg="modSp mod modNotesTx">
        <pc:chgData name="JHEYSON FABIAN VILLAVISAN BUITRAGO" userId="e5ced5c2-d787-455d-b115-4f08a699b8c8" providerId="ADAL" clId="{FE57EBB9-7AE9-4756-9485-EE2269EC4231}" dt="2025-08-22T17:24:12.648" v="261" actId="20577"/>
        <pc:sldMkLst>
          <pc:docMk/>
          <pc:sldMk cId="185654624" sldId="287"/>
        </pc:sldMkLst>
        <pc:spChg chg="mod">
          <ac:chgData name="JHEYSON FABIAN VILLAVISAN BUITRAGO" userId="e5ced5c2-d787-455d-b115-4f08a699b8c8" providerId="ADAL" clId="{FE57EBB9-7AE9-4756-9485-EE2269EC4231}" dt="2025-08-22T17:05:03.372" v="19"/>
          <ac:spMkLst>
            <pc:docMk/>
            <pc:sldMk cId="185654624" sldId="287"/>
            <ac:spMk id="5" creationId="{AD83FA30-4A3C-43B8-17CD-C08519129156}"/>
          </ac:spMkLst>
        </pc:spChg>
        <pc:spChg chg="mod">
          <ac:chgData name="JHEYSON FABIAN VILLAVISAN BUITRAGO" userId="e5ced5c2-d787-455d-b115-4f08a699b8c8" providerId="ADAL" clId="{FE57EBB9-7AE9-4756-9485-EE2269EC4231}" dt="2025-08-22T17:23:48.444" v="257" actId="20577"/>
          <ac:spMkLst>
            <pc:docMk/>
            <pc:sldMk cId="185654624" sldId="287"/>
            <ac:spMk id="10" creationId="{AF4E183E-A171-4923-A99E-D149888CEC37}"/>
          </ac:spMkLst>
        </pc:spChg>
      </pc:sldChg>
      <pc:sldChg chg="modSp mod modNotesTx">
        <pc:chgData name="JHEYSON FABIAN VILLAVISAN BUITRAGO" userId="e5ced5c2-d787-455d-b115-4f08a699b8c8" providerId="ADAL" clId="{FE57EBB9-7AE9-4756-9485-EE2269EC4231}" dt="2025-08-22T17:25:01.546" v="276" actId="20577"/>
        <pc:sldMkLst>
          <pc:docMk/>
          <pc:sldMk cId="1693476339" sldId="288"/>
        </pc:sldMkLst>
        <pc:spChg chg="mod">
          <ac:chgData name="JHEYSON FABIAN VILLAVISAN BUITRAGO" userId="e5ced5c2-d787-455d-b115-4f08a699b8c8" providerId="ADAL" clId="{FE57EBB9-7AE9-4756-9485-EE2269EC4231}" dt="2025-08-22T17:05:31.353" v="30"/>
          <ac:spMkLst>
            <pc:docMk/>
            <pc:sldMk cId="1693476339" sldId="288"/>
            <ac:spMk id="5" creationId="{AD83FA30-4A3C-43B8-17CD-C08519129156}"/>
          </ac:spMkLst>
        </pc:spChg>
        <pc:spChg chg="mod">
          <ac:chgData name="JHEYSON FABIAN VILLAVISAN BUITRAGO" userId="e5ced5c2-d787-455d-b115-4f08a699b8c8" providerId="ADAL" clId="{FE57EBB9-7AE9-4756-9485-EE2269EC4231}" dt="2025-08-22T17:25:01.546" v="276" actId="20577"/>
          <ac:spMkLst>
            <pc:docMk/>
            <pc:sldMk cId="1693476339" sldId="288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FE57EBB9-7AE9-4756-9485-EE2269EC4231}" dt="2025-08-22T17:25:05.064" v="278" actId="20577"/>
        <pc:sldMkLst>
          <pc:docMk/>
          <pc:sldMk cId="2984553591" sldId="289"/>
        </pc:sldMkLst>
        <pc:spChg chg="mod">
          <ac:chgData name="JHEYSON FABIAN VILLAVISAN BUITRAGO" userId="e5ced5c2-d787-455d-b115-4f08a699b8c8" providerId="ADAL" clId="{FE57EBB9-7AE9-4756-9485-EE2269EC4231}" dt="2025-08-22T17:05:34.430" v="31"/>
          <ac:spMkLst>
            <pc:docMk/>
            <pc:sldMk cId="2984553591" sldId="289"/>
            <ac:spMk id="5" creationId="{AD83FA30-4A3C-43B8-17CD-C08519129156}"/>
          </ac:spMkLst>
        </pc:spChg>
        <pc:spChg chg="mod">
          <ac:chgData name="JHEYSON FABIAN VILLAVISAN BUITRAGO" userId="e5ced5c2-d787-455d-b115-4f08a699b8c8" providerId="ADAL" clId="{FE57EBB9-7AE9-4756-9485-EE2269EC4231}" dt="2025-08-22T17:25:05.064" v="278" actId="20577"/>
          <ac:spMkLst>
            <pc:docMk/>
            <pc:sldMk cId="2984553591" sldId="289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FE57EBB9-7AE9-4756-9485-EE2269EC4231}" dt="2025-08-22T17:25:08.401" v="280" actId="20577"/>
        <pc:sldMkLst>
          <pc:docMk/>
          <pc:sldMk cId="407945755" sldId="290"/>
        </pc:sldMkLst>
        <pc:spChg chg="mod">
          <ac:chgData name="JHEYSON FABIAN VILLAVISAN BUITRAGO" userId="e5ced5c2-d787-455d-b115-4f08a699b8c8" providerId="ADAL" clId="{FE57EBB9-7AE9-4756-9485-EE2269EC4231}" dt="2025-08-22T17:05:37.114" v="32"/>
          <ac:spMkLst>
            <pc:docMk/>
            <pc:sldMk cId="407945755" sldId="290"/>
            <ac:spMk id="5" creationId="{AD83FA30-4A3C-43B8-17CD-C08519129156}"/>
          </ac:spMkLst>
        </pc:spChg>
        <pc:spChg chg="mod">
          <ac:chgData name="JHEYSON FABIAN VILLAVISAN BUITRAGO" userId="e5ced5c2-d787-455d-b115-4f08a699b8c8" providerId="ADAL" clId="{FE57EBB9-7AE9-4756-9485-EE2269EC4231}" dt="2025-08-22T17:25:08.401" v="280" actId="20577"/>
          <ac:spMkLst>
            <pc:docMk/>
            <pc:sldMk cId="407945755" sldId="290"/>
            <ac:spMk id="10" creationId="{AF4E183E-A171-4923-A99E-D149888CEC37}"/>
          </ac:spMkLst>
        </pc:spChg>
      </pc:sldChg>
      <pc:sldChg chg="modSp mod modNotesTx">
        <pc:chgData name="JHEYSON FABIAN VILLAVISAN BUITRAGO" userId="e5ced5c2-d787-455d-b115-4f08a699b8c8" providerId="ADAL" clId="{FE57EBB9-7AE9-4756-9485-EE2269EC4231}" dt="2025-08-22T17:25:19.352" v="286" actId="20577"/>
        <pc:sldMkLst>
          <pc:docMk/>
          <pc:sldMk cId="1362307742" sldId="291"/>
        </pc:sldMkLst>
        <pc:spChg chg="mod">
          <ac:chgData name="JHEYSON FABIAN VILLAVISAN BUITRAGO" userId="e5ced5c2-d787-455d-b115-4f08a699b8c8" providerId="ADAL" clId="{FE57EBB9-7AE9-4756-9485-EE2269EC4231}" dt="2025-08-22T17:05:39.332" v="33"/>
          <ac:spMkLst>
            <pc:docMk/>
            <pc:sldMk cId="1362307742" sldId="291"/>
            <ac:spMk id="5" creationId="{AD83FA30-4A3C-43B8-17CD-C08519129156}"/>
          </ac:spMkLst>
        </pc:spChg>
        <pc:spChg chg="mod">
          <ac:chgData name="JHEYSON FABIAN VILLAVISAN BUITRAGO" userId="e5ced5c2-d787-455d-b115-4f08a699b8c8" providerId="ADAL" clId="{FE57EBB9-7AE9-4756-9485-EE2269EC4231}" dt="2025-08-22T17:25:19.352" v="286" actId="20577"/>
          <ac:spMkLst>
            <pc:docMk/>
            <pc:sldMk cId="1362307742" sldId="291"/>
            <ac:spMk id="10" creationId="{AF4E183E-A171-4923-A99E-D149888CEC37}"/>
          </ac:spMkLst>
        </pc:spChg>
      </pc:sldChg>
      <pc:sldChg chg="modSp del modNotesTx">
        <pc:chgData name="JHEYSON FABIAN VILLAVISAN BUITRAGO" userId="e5ced5c2-d787-455d-b115-4f08a699b8c8" providerId="ADAL" clId="{FE57EBB9-7AE9-4756-9485-EE2269EC4231}" dt="2025-08-22T17:25:27.866" v="289" actId="47"/>
        <pc:sldMkLst>
          <pc:docMk/>
          <pc:sldMk cId="1411283449" sldId="292"/>
        </pc:sldMkLst>
        <pc:spChg chg="mod">
          <ac:chgData name="JHEYSON FABIAN VILLAVISAN BUITRAGO" userId="e5ced5c2-d787-455d-b115-4f08a699b8c8" providerId="ADAL" clId="{FE57EBB9-7AE9-4756-9485-EE2269EC4231}" dt="2025-08-22T17:05:47.219" v="36"/>
          <ac:spMkLst>
            <pc:docMk/>
            <pc:sldMk cId="1411283449" sldId="292"/>
            <ac:spMk id="5" creationId="{AD83FA30-4A3C-43B8-17CD-C08519129156}"/>
          </ac:spMkLst>
        </pc:spChg>
      </pc:sldChg>
      <pc:sldChg chg="modSp mod">
        <pc:chgData name="JHEYSON FABIAN VILLAVISAN BUITRAGO" userId="e5ced5c2-d787-455d-b115-4f08a699b8c8" providerId="ADAL" clId="{FE57EBB9-7AE9-4756-9485-EE2269EC4231}" dt="2025-08-22T17:07:02.309" v="42" actId="20577"/>
        <pc:sldMkLst>
          <pc:docMk/>
          <pc:sldMk cId="2448612144" sldId="293"/>
        </pc:sldMkLst>
        <pc:spChg chg="mod">
          <ac:chgData name="JHEYSON FABIAN VILLAVISAN BUITRAGO" userId="e5ced5c2-d787-455d-b115-4f08a699b8c8" providerId="ADAL" clId="{FE57EBB9-7AE9-4756-9485-EE2269EC4231}" dt="2025-08-22T17:07:02.309" v="42" actId="20577"/>
          <ac:spMkLst>
            <pc:docMk/>
            <pc:sldMk cId="2448612144" sldId="293"/>
            <ac:spMk id="2" creationId="{FB1B6180-BCA0-4F51-9F68-9E5BAB8A4FDC}"/>
          </ac:spMkLst>
        </pc:spChg>
        <pc:spChg chg="mod">
          <ac:chgData name="JHEYSON FABIAN VILLAVISAN BUITRAGO" userId="e5ced5c2-d787-455d-b115-4f08a699b8c8" providerId="ADAL" clId="{FE57EBB9-7AE9-4756-9485-EE2269EC4231}" dt="2025-08-22T17:04:58.807" v="16"/>
          <ac:spMkLst>
            <pc:docMk/>
            <pc:sldMk cId="2448612144" sldId="293"/>
            <ac:spMk id="5" creationId="{AD83FA30-4A3C-43B8-17CD-C08519129156}"/>
          </ac:spMkLst>
        </pc:spChg>
        <pc:spChg chg="mod">
          <ac:chgData name="JHEYSON FABIAN VILLAVISAN BUITRAGO" userId="e5ced5c2-d787-455d-b115-4f08a699b8c8" providerId="ADAL" clId="{FE57EBB9-7AE9-4756-9485-EE2269EC4231}" dt="2025-08-22T16:55:31.540" v="11" actId="20577"/>
          <ac:spMkLst>
            <pc:docMk/>
            <pc:sldMk cId="2448612144" sldId="293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FE57EBB9-7AE9-4756-9485-EE2269EC4231}" dt="2025-08-22T17:24:46.513" v="266" actId="20577"/>
        <pc:sldMkLst>
          <pc:docMk/>
          <pc:sldMk cId="2466407268" sldId="294"/>
        </pc:sldMkLst>
        <pc:spChg chg="mod">
          <ac:chgData name="JHEYSON FABIAN VILLAVISAN BUITRAGO" userId="e5ced5c2-d787-455d-b115-4f08a699b8c8" providerId="ADAL" clId="{FE57EBB9-7AE9-4756-9485-EE2269EC4231}" dt="2025-08-22T17:05:20.001" v="27"/>
          <ac:spMkLst>
            <pc:docMk/>
            <pc:sldMk cId="2466407268" sldId="294"/>
            <ac:spMk id="5" creationId="{AD83FA30-4A3C-43B8-17CD-C08519129156}"/>
          </ac:spMkLst>
        </pc:spChg>
        <pc:spChg chg="mod">
          <ac:chgData name="JHEYSON FABIAN VILLAVISAN BUITRAGO" userId="e5ced5c2-d787-455d-b115-4f08a699b8c8" providerId="ADAL" clId="{FE57EBB9-7AE9-4756-9485-EE2269EC4231}" dt="2025-08-22T17:24:46.513" v="266" actId="20577"/>
          <ac:spMkLst>
            <pc:docMk/>
            <pc:sldMk cId="2466407268" sldId="294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FE57EBB9-7AE9-4756-9485-EE2269EC4231}" dt="2025-08-22T17:24:57.122" v="274" actId="20577"/>
        <pc:sldMkLst>
          <pc:docMk/>
          <pc:sldMk cId="2113326980" sldId="295"/>
        </pc:sldMkLst>
        <pc:spChg chg="mod">
          <ac:chgData name="JHEYSON FABIAN VILLAVISAN BUITRAGO" userId="e5ced5c2-d787-455d-b115-4f08a699b8c8" providerId="ADAL" clId="{FE57EBB9-7AE9-4756-9485-EE2269EC4231}" dt="2025-08-22T17:05:26.514" v="29"/>
          <ac:spMkLst>
            <pc:docMk/>
            <pc:sldMk cId="2113326980" sldId="295"/>
            <ac:spMk id="5" creationId="{AD83FA30-4A3C-43B8-17CD-C08519129156}"/>
          </ac:spMkLst>
        </pc:spChg>
        <pc:spChg chg="mod">
          <ac:chgData name="JHEYSON FABIAN VILLAVISAN BUITRAGO" userId="e5ced5c2-d787-455d-b115-4f08a699b8c8" providerId="ADAL" clId="{FE57EBB9-7AE9-4756-9485-EE2269EC4231}" dt="2025-08-22T17:24:57.122" v="274" actId="20577"/>
          <ac:spMkLst>
            <pc:docMk/>
            <pc:sldMk cId="2113326980" sldId="295"/>
            <ac:spMk id="10" creationId="{AF4E183E-A171-4923-A99E-D149888CEC37}"/>
          </ac:spMkLst>
        </pc:spChg>
      </pc:sldChg>
      <pc:sldChg chg="modSp add mod">
        <pc:chgData name="JHEYSON FABIAN VILLAVISAN BUITRAGO" userId="e5ced5c2-d787-455d-b115-4f08a699b8c8" providerId="ADAL" clId="{FE57EBB9-7AE9-4756-9485-EE2269EC4231}" dt="2025-08-22T17:08:16.935" v="78" actId="20577"/>
        <pc:sldMkLst>
          <pc:docMk/>
          <pc:sldMk cId="291105608" sldId="296"/>
        </pc:sldMkLst>
        <pc:spChg chg="mod">
          <ac:chgData name="JHEYSON FABIAN VILLAVISAN BUITRAGO" userId="e5ced5c2-d787-455d-b115-4f08a699b8c8" providerId="ADAL" clId="{FE57EBB9-7AE9-4756-9485-EE2269EC4231}" dt="2025-08-22T17:08:12.742" v="75" actId="20577"/>
          <ac:spMkLst>
            <pc:docMk/>
            <pc:sldMk cId="291105608" sldId="296"/>
            <ac:spMk id="9" creationId="{A67E43EF-CB6F-B3D3-2785-5D68EE0FC9CC}"/>
          </ac:spMkLst>
        </pc:spChg>
        <pc:spChg chg="mod">
          <ac:chgData name="JHEYSON FABIAN VILLAVISAN BUITRAGO" userId="e5ced5c2-d787-455d-b115-4f08a699b8c8" providerId="ADAL" clId="{FE57EBB9-7AE9-4756-9485-EE2269EC4231}" dt="2025-08-22T17:08:16.935" v="78" actId="20577"/>
          <ac:spMkLst>
            <pc:docMk/>
            <pc:sldMk cId="291105608" sldId="296"/>
            <ac:spMk id="10" creationId="{DE14123F-160B-1A6B-4C11-4942F60AD4D1}"/>
          </ac:spMkLst>
        </pc:spChg>
      </pc:sldChg>
      <pc:sldChg chg="modSp add mod">
        <pc:chgData name="JHEYSON FABIAN VILLAVISAN BUITRAGO" userId="e5ced5c2-d787-455d-b115-4f08a699b8c8" providerId="ADAL" clId="{FE57EBB9-7AE9-4756-9485-EE2269EC4231}" dt="2025-08-22T17:09:35.710" v="94" actId="20577"/>
        <pc:sldMkLst>
          <pc:docMk/>
          <pc:sldMk cId="3819376886" sldId="297"/>
        </pc:sldMkLst>
        <pc:spChg chg="mod">
          <ac:chgData name="JHEYSON FABIAN VILLAVISAN BUITRAGO" userId="e5ced5c2-d787-455d-b115-4f08a699b8c8" providerId="ADAL" clId="{FE57EBB9-7AE9-4756-9485-EE2269EC4231}" dt="2025-08-22T17:08:43.398" v="82" actId="20577"/>
          <ac:spMkLst>
            <pc:docMk/>
            <pc:sldMk cId="3819376886" sldId="297"/>
            <ac:spMk id="8" creationId="{793C71E0-3A68-31CC-26D3-8A074F8B662C}"/>
          </ac:spMkLst>
        </pc:spChg>
        <pc:spChg chg="mod">
          <ac:chgData name="JHEYSON FABIAN VILLAVISAN BUITRAGO" userId="e5ced5c2-d787-455d-b115-4f08a699b8c8" providerId="ADAL" clId="{FE57EBB9-7AE9-4756-9485-EE2269EC4231}" dt="2025-08-22T17:09:05.866" v="93" actId="20577"/>
          <ac:spMkLst>
            <pc:docMk/>
            <pc:sldMk cId="3819376886" sldId="297"/>
            <ac:spMk id="9" creationId="{B28940F7-897F-F569-62C3-4F15048A1BF7}"/>
          </ac:spMkLst>
        </pc:spChg>
        <pc:spChg chg="mod">
          <ac:chgData name="JHEYSON FABIAN VILLAVISAN BUITRAGO" userId="e5ced5c2-d787-455d-b115-4f08a699b8c8" providerId="ADAL" clId="{FE57EBB9-7AE9-4756-9485-EE2269EC4231}" dt="2025-08-22T17:09:35.710" v="94" actId="20577"/>
          <ac:spMkLst>
            <pc:docMk/>
            <pc:sldMk cId="3819376886" sldId="297"/>
            <ac:spMk id="10" creationId="{AE499A77-7CC6-C43A-1CF2-3568E42CB478}"/>
          </ac:spMkLst>
        </pc:spChg>
      </pc:sldChg>
      <pc:sldChg chg="addSp delSp modSp add mod">
        <pc:chgData name="JHEYSON FABIAN VILLAVISAN BUITRAGO" userId="e5ced5c2-d787-455d-b115-4f08a699b8c8" providerId="ADAL" clId="{FE57EBB9-7AE9-4756-9485-EE2269EC4231}" dt="2025-08-22T17:18:51.233" v="241" actId="1076"/>
        <pc:sldMkLst>
          <pc:docMk/>
          <pc:sldMk cId="3615389890" sldId="298"/>
        </pc:sldMkLst>
        <pc:spChg chg="mod">
          <ac:chgData name="JHEYSON FABIAN VILLAVISAN BUITRAGO" userId="e5ced5c2-d787-455d-b115-4f08a699b8c8" providerId="ADAL" clId="{FE57EBB9-7AE9-4756-9485-EE2269EC4231}" dt="2025-08-22T17:16:03.706" v="143" actId="20577"/>
          <ac:spMkLst>
            <pc:docMk/>
            <pc:sldMk cId="3615389890" sldId="298"/>
            <ac:spMk id="2" creationId="{AC89ABE0-9A19-5CC5-4B61-879F54886C66}"/>
          </ac:spMkLst>
        </pc:spChg>
        <pc:spChg chg="add mod">
          <ac:chgData name="JHEYSON FABIAN VILLAVISAN BUITRAGO" userId="e5ced5c2-d787-455d-b115-4f08a699b8c8" providerId="ADAL" clId="{FE57EBB9-7AE9-4756-9485-EE2269EC4231}" dt="2025-08-22T17:17:13.034" v="170" actId="1076"/>
          <ac:spMkLst>
            <pc:docMk/>
            <pc:sldMk cId="3615389890" sldId="298"/>
            <ac:spMk id="3" creationId="{D4950FB6-6E65-6679-F576-6041F9E1FFFC}"/>
          </ac:spMkLst>
        </pc:spChg>
        <pc:spChg chg="del">
          <ac:chgData name="JHEYSON FABIAN VILLAVISAN BUITRAGO" userId="e5ced5c2-d787-455d-b115-4f08a699b8c8" providerId="ADAL" clId="{FE57EBB9-7AE9-4756-9485-EE2269EC4231}" dt="2025-08-22T17:16:07.908" v="145" actId="478"/>
          <ac:spMkLst>
            <pc:docMk/>
            <pc:sldMk cId="3615389890" sldId="298"/>
            <ac:spMk id="4" creationId="{4D6800EE-58CA-D835-5604-0D9B9E83EAC2}"/>
          </ac:spMkLst>
        </pc:spChg>
        <pc:spChg chg="del">
          <ac:chgData name="JHEYSON FABIAN VILLAVISAN BUITRAGO" userId="e5ced5c2-d787-455d-b115-4f08a699b8c8" providerId="ADAL" clId="{FE57EBB9-7AE9-4756-9485-EE2269EC4231}" dt="2025-08-22T17:16:07.908" v="145" actId="478"/>
          <ac:spMkLst>
            <pc:docMk/>
            <pc:sldMk cId="3615389890" sldId="298"/>
            <ac:spMk id="6" creationId="{D059A517-59DA-BB2F-CED9-77D76DBDD2F1}"/>
          </ac:spMkLst>
        </pc:spChg>
        <pc:spChg chg="del">
          <ac:chgData name="JHEYSON FABIAN VILLAVISAN BUITRAGO" userId="e5ced5c2-d787-455d-b115-4f08a699b8c8" providerId="ADAL" clId="{FE57EBB9-7AE9-4756-9485-EE2269EC4231}" dt="2025-08-22T17:16:08.601" v="146" actId="478"/>
          <ac:spMkLst>
            <pc:docMk/>
            <pc:sldMk cId="3615389890" sldId="298"/>
            <ac:spMk id="7" creationId="{5BFA33A6-0F60-4B09-7022-AD6251CF4589}"/>
          </ac:spMkLst>
        </pc:spChg>
        <pc:spChg chg="del">
          <ac:chgData name="JHEYSON FABIAN VILLAVISAN BUITRAGO" userId="e5ced5c2-d787-455d-b115-4f08a699b8c8" providerId="ADAL" clId="{FE57EBB9-7AE9-4756-9485-EE2269EC4231}" dt="2025-08-22T17:16:06.657" v="144" actId="478"/>
          <ac:spMkLst>
            <pc:docMk/>
            <pc:sldMk cId="3615389890" sldId="298"/>
            <ac:spMk id="8" creationId="{75C4688C-D20F-E79E-5913-AA639F3C66FE}"/>
          </ac:spMkLst>
        </pc:spChg>
        <pc:spChg chg="del">
          <ac:chgData name="JHEYSON FABIAN VILLAVISAN BUITRAGO" userId="e5ced5c2-d787-455d-b115-4f08a699b8c8" providerId="ADAL" clId="{FE57EBB9-7AE9-4756-9485-EE2269EC4231}" dt="2025-08-22T17:16:09.543" v="147" actId="478"/>
          <ac:spMkLst>
            <pc:docMk/>
            <pc:sldMk cId="3615389890" sldId="298"/>
            <ac:spMk id="9" creationId="{F5F24F45-0944-E5A5-0F92-FD0477DE2378}"/>
          </ac:spMkLst>
        </pc:spChg>
        <pc:spChg chg="mod">
          <ac:chgData name="JHEYSON FABIAN VILLAVISAN BUITRAGO" userId="e5ced5c2-d787-455d-b115-4f08a699b8c8" providerId="ADAL" clId="{FE57EBB9-7AE9-4756-9485-EE2269EC4231}" dt="2025-08-22T17:15:49.226" v="97" actId="20577"/>
          <ac:spMkLst>
            <pc:docMk/>
            <pc:sldMk cId="3615389890" sldId="298"/>
            <ac:spMk id="10" creationId="{B44EC515-5B24-BF20-B898-CA81C5CA1C28}"/>
          </ac:spMkLst>
        </pc:spChg>
        <pc:spChg chg="add mod">
          <ac:chgData name="JHEYSON FABIAN VILLAVISAN BUITRAGO" userId="e5ced5c2-d787-455d-b115-4f08a699b8c8" providerId="ADAL" clId="{FE57EBB9-7AE9-4756-9485-EE2269EC4231}" dt="2025-08-22T17:17:45" v="199" actId="1076"/>
          <ac:spMkLst>
            <pc:docMk/>
            <pc:sldMk cId="3615389890" sldId="298"/>
            <ac:spMk id="11" creationId="{8446D89A-21BE-FE60-F47D-FA38A1FE58E0}"/>
          </ac:spMkLst>
        </pc:spChg>
        <pc:spChg chg="add mod">
          <ac:chgData name="JHEYSON FABIAN VILLAVISAN BUITRAGO" userId="e5ced5c2-d787-455d-b115-4f08a699b8c8" providerId="ADAL" clId="{FE57EBB9-7AE9-4756-9485-EE2269EC4231}" dt="2025-08-22T17:18:26.907" v="237" actId="20577"/>
          <ac:spMkLst>
            <pc:docMk/>
            <pc:sldMk cId="3615389890" sldId="298"/>
            <ac:spMk id="12" creationId="{AEAE2412-C353-992D-38D7-F64FE64F9F45}"/>
          </ac:spMkLst>
        </pc:spChg>
        <pc:spChg chg="add del mod">
          <ac:chgData name="JHEYSON FABIAN VILLAVISAN BUITRAGO" userId="e5ced5c2-d787-455d-b115-4f08a699b8c8" providerId="ADAL" clId="{FE57EBB9-7AE9-4756-9485-EE2269EC4231}" dt="2025-08-22T17:18:36.246" v="239" actId="478"/>
          <ac:spMkLst>
            <pc:docMk/>
            <pc:sldMk cId="3615389890" sldId="298"/>
            <ac:spMk id="13" creationId="{08E777F8-F56E-55BB-96E5-614783E33883}"/>
          </ac:spMkLst>
        </pc:spChg>
        <pc:picChg chg="add mod">
          <ac:chgData name="JHEYSON FABIAN VILLAVISAN BUITRAGO" userId="e5ced5c2-d787-455d-b115-4f08a699b8c8" providerId="ADAL" clId="{FE57EBB9-7AE9-4756-9485-EE2269EC4231}" dt="2025-08-22T17:18:51.233" v="241" actId="1076"/>
          <ac:picMkLst>
            <pc:docMk/>
            <pc:sldMk cId="3615389890" sldId="298"/>
            <ac:picMk id="16" creationId="{01A7CA1A-8623-7A6A-080F-CFC68FF7F3BA}"/>
          </ac:picMkLst>
        </pc:picChg>
      </pc:sldChg>
      <pc:sldChg chg="addSp delSp modSp add mod">
        <pc:chgData name="JHEYSON FABIAN VILLAVISAN BUITRAGO" userId="e5ced5c2-d787-455d-b115-4f08a699b8c8" providerId="ADAL" clId="{FE57EBB9-7AE9-4756-9485-EE2269EC4231}" dt="2025-08-22T17:21:32.800" v="251" actId="1076"/>
        <pc:sldMkLst>
          <pc:docMk/>
          <pc:sldMk cId="3420418071" sldId="299"/>
        </pc:sldMkLst>
        <pc:spChg chg="del">
          <ac:chgData name="JHEYSON FABIAN VILLAVISAN BUITRAGO" userId="e5ced5c2-d787-455d-b115-4f08a699b8c8" providerId="ADAL" clId="{FE57EBB9-7AE9-4756-9485-EE2269EC4231}" dt="2025-08-22T17:19:35.983" v="245" actId="478"/>
          <ac:spMkLst>
            <pc:docMk/>
            <pc:sldMk cId="3420418071" sldId="299"/>
            <ac:spMk id="3" creationId="{2023730F-8B28-0609-BF37-5F9A4FC91E3C}"/>
          </ac:spMkLst>
        </pc:spChg>
        <pc:spChg chg="mod">
          <ac:chgData name="JHEYSON FABIAN VILLAVISAN BUITRAGO" userId="e5ced5c2-d787-455d-b115-4f08a699b8c8" providerId="ADAL" clId="{FE57EBB9-7AE9-4756-9485-EE2269EC4231}" dt="2025-08-22T17:19:07.897" v="244" actId="20577"/>
          <ac:spMkLst>
            <pc:docMk/>
            <pc:sldMk cId="3420418071" sldId="299"/>
            <ac:spMk id="10" creationId="{81863EB9-70AC-94AC-9357-8D202F2E6281}"/>
          </ac:spMkLst>
        </pc:spChg>
        <pc:spChg chg="del">
          <ac:chgData name="JHEYSON FABIAN VILLAVISAN BUITRAGO" userId="e5ced5c2-d787-455d-b115-4f08a699b8c8" providerId="ADAL" clId="{FE57EBB9-7AE9-4756-9485-EE2269EC4231}" dt="2025-08-22T17:19:35.983" v="245" actId="478"/>
          <ac:spMkLst>
            <pc:docMk/>
            <pc:sldMk cId="3420418071" sldId="299"/>
            <ac:spMk id="11" creationId="{90A92DE5-7139-246F-80E2-7FD23079ADF2}"/>
          </ac:spMkLst>
        </pc:spChg>
        <pc:spChg chg="del">
          <ac:chgData name="JHEYSON FABIAN VILLAVISAN BUITRAGO" userId="e5ced5c2-d787-455d-b115-4f08a699b8c8" providerId="ADAL" clId="{FE57EBB9-7AE9-4756-9485-EE2269EC4231}" dt="2025-08-22T17:19:35.983" v="245" actId="478"/>
          <ac:spMkLst>
            <pc:docMk/>
            <pc:sldMk cId="3420418071" sldId="299"/>
            <ac:spMk id="12" creationId="{8483E756-6BCF-660B-172D-5A19430D76F0}"/>
          </ac:spMkLst>
        </pc:spChg>
        <pc:picChg chg="add mod">
          <ac:chgData name="JHEYSON FABIAN VILLAVISAN BUITRAGO" userId="e5ced5c2-d787-455d-b115-4f08a699b8c8" providerId="ADAL" clId="{FE57EBB9-7AE9-4756-9485-EE2269EC4231}" dt="2025-08-22T17:19:57.842" v="247" actId="1076"/>
          <ac:picMkLst>
            <pc:docMk/>
            <pc:sldMk cId="3420418071" sldId="299"/>
            <ac:picMk id="6" creationId="{87664AC0-8B17-47EA-E51F-71E1EC2A5007}"/>
          </ac:picMkLst>
        </pc:picChg>
        <pc:picChg chg="add mod">
          <ac:chgData name="JHEYSON FABIAN VILLAVISAN BUITRAGO" userId="e5ced5c2-d787-455d-b115-4f08a699b8c8" providerId="ADAL" clId="{FE57EBB9-7AE9-4756-9485-EE2269EC4231}" dt="2025-08-22T17:20:09.462" v="249" actId="1076"/>
          <ac:picMkLst>
            <pc:docMk/>
            <pc:sldMk cId="3420418071" sldId="299"/>
            <ac:picMk id="8" creationId="{1750422D-1A2A-2C1D-AF12-EA69A381DE49}"/>
          </ac:picMkLst>
        </pc:picChg>
        <pc:picChg chg="add mod">
          <ac:chgData name="JHEYSON FABIAN VILLAVISAN BUITRAGO" userId="e5ced5c2-d787-455d-b115-4f08a699b8c8" providerId="ADAL" clId="{FE57EBB9-7AE9-4756-9485-EE2269EC4231}" dt="2025-08-22T17:21:32.800" v="251" actId="1076"/>
          <ac:picMkLst>
            <pc:docMk/>
            <pc:sldMk cId="3420418071" sldId="299"/>
            <ac:picMk id="13" creationId="{D1A9096A-B2DC-DFE3-D1F2-DF914EE01AB7}"/>
          </ac:picMkLst>
        </pc:picChg>
        <pc:picChg chg="del">
          <ac:chgData name="JHEYSON FABIAN VILLAVISAN BUITRAGO" userId="e5ced5c2-d787-455d-b115-4f08a699b8c8" providerId="ADAL" clId="{FE57EBB9-7AE9-4756-9485-EE2269EC4231}" dt="2025-08-22T17:19:35.983" v="245" actId="478"/>
          <ac:picMkLst>
            <pc:docMk/>
            <pc:sldMk cId="3420418071" sldId="299"/>
            <ac:picMk id="16" creationId="{F6595DAC-281A-9298-0B02-8458545BA011}"/>
          </ac:picMkLst>
        </pc:picChg>
      </pc:sldChg>
    </pc:docChg>
  </pc:docChgLst>
  <pc:docChgLst>
    <pc:chgData name="JHEYSON FABIAN VILLAVISAN BUITRAGO" userId="e5ced5c2-d787-455d-b115-4f08a699b8c8" providerId="ADAL" clId="{1E2E911B-7E72-4E39-98E0-2C0EB388CD7F}"/>
    <pc:docChg chg="custSel addSld modSld modSection">
      <pc:chgData name="JHEYSON FABIAN VILLAVISAN BUITRAGO" userId="e5ced5c2-d787-455d-b115-4f08a699b8c8" providerId="ADAL" clId="{1E2E911B-7E72-4E39-98E0-2C0EB388CD7F}" dt="2024-09-03T14:29:29.165" v="211" actId="20577"/>
      <pc:docMkLst>
        <pc:docMk/>
      </pc:docMkLst>
      <pc:sldChg chg="addSp delSp modSp mod">
        <pc:chgData name="JHEYSON FABIAN VILLAVISAN BUITRAGO" userId="e5ced5c2-d787-455d-b115-4f08a699b8c8" providerId="ADAL" clId="{1E2E911B-7E72-4E39-98E0-2C0EB388CD7F}" dt="2024-08-12T16:39:02.340" v="18" actId="20577"/>
        <pc:sldMkLst>
          <pc:docMk/>
          <pc:sldMk cId="2505371292" sldId="270"/>
        </pc:sldMkLst>
      </pc:sldChg>
      <pc:sldChg chg="modSp">
        <pc:chgData name="JHEYSON FABIAN VILLAVISAN BUITRAGO" userId="e5ced5c2-d787-455d-b115-4f08a699b8c8" providerId="ADAL" clId="{1E2E911B-7E72-4E39-98E0-2C0EB388CD7F}" dt="2024-08-12T16:39:14.175" v="19" actId="20577"/>
        <pc:sldMkLst>
          <pc:docMk/>
          <pc:sldMk cId="3873222534" sldId="276"/>
        </pc:sldMkLst>
      </pc:sldChg>
      <pc:sldChg chg="modSp">
        <pc:chgData name="JHEYSON FABIAN VILLAVISAN BUITRAGO" userId="e5ced5c2-d787-455d-b115-4f08a699b8c8" providerId="ADAL" clId="{1E2E911B-7E72-4E39-98E0-2C0EB388CD7F}" dt="2024-08-12T16:39:51.260" v="22" actId="20577"/>
        <pc:sldMkLst>
          <pc:docMk/>
          <pc:sldMk cId="58491467" sldId="278"/>
        </pc:sldMkLst>
      </pc:sldChg>
      <pc:sldChg chg="modSp mod">
        <pc:chgData name="JHEYSON FABIAN VILLAVISAN BUITRAGO" userId="e5ced5c2-d787-455d-b115-4f08a699b8c8" providerId="ADAL" clId="{1E2E911B-7E72-4E39-98E0-2C0EB388CD7F}" dt="2024-08-12T16:50:01.767" v="28" actId="20577"/>
        <pc:sldMkLst>
          <pc:docMk/>
          <pc:sldMk cId="1894837781" sldId="279"/>
        </pc:sldMkLst>
      </pc:sldChg>
      <pc:sldChg chg="addSp modSp mod">
        <pc:chgData name="JHEYSON FABIAN VILLAVISAN BUITRAGO" userId="e5ced5c2-d787-455d-b115-4f08a699b8c8" providerId="ADAL" clId="{1E2E911B-7E72-4E39-98E0-2C0EB388CD7F}" dt="2024-08-12T16:58:55.987" v="53" actId="20577"/>
        <pc:sldMkLst>
          <pc:docMk/>
          <pc:sldMk cId="1064503744" sldId="280"/>
        </pc:sldMkLst>
      </pc:sldChg>
      <pc:sldChg chg="modSp mod">
        <pc:chgData name="JHEYSON FABIAN VILLAVISAN BUITRAGO" userId="e5ced5c2-d787-455d-b115-4f08a699b8c8" providerId="ADAL" clId="{1E2E911B-7E72-4E39-98E0-2C0EB388CD7F}" dt="2024-08-12T16:58:45.549" v="51" actId="20577"/>
        <pc:sldMkLst>
          <pc:docMk/>
          <pc:sldMk cId="600911693" sldId="283"/>
        </pc:sldMkLst>
      </pc:sldChg>
      <pc:sldChg chg="modSp mod">
        <pc:chgData name="JHEYSON FABIAN VILLAVISAN BUITRAGO" userId="e5ced5c2-d787-455d-b115-4f08a699b8c8" providerId="ADAL" clId="{1E2E911B-7E72-4E39-98E0-2C0EB388CD7F}" dt="2024-08-12T17:58:30.651" v="204" actId="20577"/>
        <pc:sldMkLst>
          <pc:docMk/>
          <pc:sldMk cId="1698574024" sldId="284"/>
        </pc:sldMkLst>
      </pc:sldChg>
      <pc:sldChg chg="modSp mod">
        <pc:chgData name="JHEYSON FABIAN VILLAVISAN BUITRAGO" userId="e5ced5c2-d787-455d-b115-4f08a699b8c8" providerId="ADAL" clId="{1E2E911B-7E72-4E39-98E0-2C0EB388CD7F}" dt="2024-08-12T17:58:36.581" v="208" actId="20577"/>
        <pc:sldMkLst>
          <pc:docMk/>
          <pc:sldMk cId="1499167107" sldId="285"/>
        </pc:sldMkLst>
      </pc:sldChg>
      <pc:sldChg chg="addSp modSp mod">
        <pc:chgData name="JHEYSON FABIAN VILLAVISAN BUITRAGO" userId="e5ced5c2-d787-455d-b115-4f08a699b8c8" providerId="ADAL" clId="{1E2E911B-7E72-4E39-98E0-2C0EB388CD7F}" dt="2024-08-12T17:05:04.214" v="64" actId="20577"/>
        <pc:sldMkLst>
          <pc:docMk/>
          <pc:sldMk cId="1001278451" sldId="286"/>
        </pc:sldMkLst>
      </pc:sldChg>
      <pc:sldChg chg="addSp modSp mod">
        <pc:chgData name="JHEYSON FABIAN VILLAVISAN BUITRAGO" userId="e5ced5c2-d787-455d-b115-4f08a699b8c8" providerId="ADAL" clId="{1E2E911B-7E72-4E39-98E0-2C0EB388CD7F}" dt="2024-08-20T21:47:44.001" v="209" actId="1076"/>
        <pc:sldMkLst>
          <pc:docMk/>
          <pc:sldMk cId="185654624" sldId="287"/>
        </pc:sldMkLst>
      </pc:sldChg>
      <pc:sldChg chg="modSp mod">
        <pc:chgData name="JHEYSON FABIAN VILLAVISAN BUITRAGO" userId="e5ced5c2-d787-455d-b115-4f08a699b8c8" providerId="ADAL" clId="{1E2E911B-7E72-4E39-98E0-2C0EB388CD7F}" dt="2024-08-12T17:45:05.182" v="187" actId="20577"/>
        <pc:sldMkLst>
          <pc:docMk/>
          <pc:sldMk cId="1693476339" sldId="288"/>
        </pc:sldMkLst>
      </pc:sldChg>
      <pc:sldChg chg="modSp mod">
        <pc:chgData name="JHEYSON FABIAN VILLAVISAN BUITRAGO" userId="e5ced5c2-d787-455d-b115-4f08a699b8c8" providerId="ADAL" clId="{1E2E911B-7E72-4E39-98E0-2C0EB388CD7F}" dt="2024-08-12T17:45:07.724" v="189" actId="20577"/>
        <pc:sldMkLst>
          <pc:docMk/>
          <pc:sldMk cId="2984553591" sldId="289"/>
        </pc:sldMkLst>
      </pc:sldChg>
      <pc:sldChg chg="modSp mod">
        <pc:chgData name="JHEYSON FABIAN VILLAVISAN BUITRAGO" userId="e5ced5c2-d787-455d-b115-4f08a699b8c8" providerId="ADAL" clId="{1E2E911B-7E72-4E39-98E0-2C0EB388CD7F}" dt="2024-08-12T17:45:40.642" v="199" actId="1076"/>
        <pc:sldMkLst>
          <pc:docMk/>
          <pc:sldMk cId="407945755" sldId="290"/>
        </pc:sldMkLst>
      </pc:sldChg>
      <pc:sldChg chg="modSp mod">
        <pc:chgData name="JHEYSON FABIAN VILLAVISAN BUITRAGO" userId="e5ced5c2-d787-455d-b115-4f08a699b8c8" providerId="ADAL" clId="{1E2E911B-7E72-4E39-98E0-2C0EB388CD7F}" dt="2024-09-03T14:29:29.165" v="211" actId="20577"/>
        <pc:sldMkLst>
          <pc:docMk/>
          <pc:sldMk cId="1362307742" sldId="291"/>
        </pc:sldMkLst>
      </pc:sldChg>
      <pc:sldChg chg="modSp mod">
        <pc:chgData name="JHEYSON FABIAN VILLAVISAN BUITRAGO" userId="e5ced5c2-d787-455d-b115-4f08a699b8c8" providerId="ADAL" clId="{1E2E911B-7E72-4E39-98E0-2C0EB388CD7F}" dt="2024-08-12T17:58:34.241" v="206" actId="20577"/>
        <pc:sldMkLst>
          <pc:docMk/>
          <pc:sldMk cId="1411283449" sldId="292"/>
        </pc:sldMkLst>
      </pc:sldChg>
      <pc:sldChg chg="modSp add mod">
        <pc:chgData name="JHEYSON FABIAN VILLAVISAN BUITRAGO" userId="e5ced5c2-d787-455d-b115-4f08a699b8c8" providerId="ADAL" clId="{1E2E911B-7E72-4E39-98E0-2C0EB388CD7F}" dt="2024-08-12T16:49:47.251" v="27" actId="20577"/>
        <pc:sldMkLst>
          <pc:docMk/>
          <pc:sldMk cId="2448612144" sldId="293"/>
        </pc:sldMkLst>
      </pc:sldChg>
      <pc:sldChg chg="addSp delSp modSp add mod">
        <pc:chgData name="JHEYSON FABIAN VILLAVISAN BUITRAGO" userId="e5ced5c2-d787-455d-b115-4f08a699b8c8" providerId="ADAL" clId="{1E2E911B-7E72-4E39-98E0-2C0EB388CD7F}" dt="2024-08-12T17:44:59.584" v="183" actId="20577"/>
        <pc:sldMkLst>
          <pc:docMk/>
          <pc:sldMk cId="2466407268" sldId="294"/>
        </pc:sldMkLst>
      </pc:sldChg>
      <pc:sldChg chg="addSp modSp add mod">
        <pc:chgData name="JHEYSON FABIAN VILLAVISAN BUITRAGO" userId="e5ced5c2-d787-455d-b115-4f08a699b8c8" providerId="ADAL" clId="{1E2E911B-7E72-4E39-98E0-2C0EB388CD7F}" dt="2024-08-12T17:45:02.067" v="185" actId="20577"/>
        <pc:sldMkLst>
          <pc:docMk/>
          <pc:sldMk cId="2113326980" sldId="295"/>
        </pc:sldMkLst>
      </pc:sldChg>
    </pc:docChg>
  </pc:docChgLst>
  <pc:docChgLst>
    <pc:chgData name="JHEYSON FABIAN VILLAVISAN BUITRAGO" userId="e5ced5c2-d787-455d-b115-4f08a699b8c8" providerId="ADAL" clId="{E611AEB0-3E0A-425F-BE9E-C3689EC9C195}"/>
    <pc:docChg chg="undo custSel addSld delSld modSld sldOrd modSection">
      <pc:chgData name="JHEYSON FABIAN VILLAVISAN BUITRAGO" userId="e5ced5c2-d787-455d-b115-4f08a699b8c8" providerId="ADAL" clId="{E611AEB0-3E0A-425F-BE9E-C3689EC9C195}" dt="2023-08-13T23:43:28.742" v="2558" actId="20577"/>
      <pc:docMkLst>
        <pc:docMk/>
      </pc:docMkLst>
      <pc:sldChg chg="modSp mod">
        <pc:chgData name="JHEYSON FABIAN VILLAVISAN BUITRAGO" userId="e5ced5c2-d787-455d-b115-4f08a699b8c8" providerId="ADAL" clId="{E611AEB0-3E0A-425F-BE9E-C3689EC9C195}" dt="2023-08-06T21:21:20.793" v="61" actId="20577"/>
        <pc:sldMkLst>
          <pc:docMk/>
          <pc:sldMk cId="0" sldId="256"/>
        </pc:sldMkLst>
      </pc:sldChg>
      <pc:sldChg chg="del">
        <pc:chgData name="JHEYSON FABIAN VILLAVISAN BUITRAGO" userId="e5ced5c2-d787-455d-b115-4f08a699b8c8" providerId="ADAL" clId="{E611AEB0-3E0A-425F-BE9E-C3689EC9C195}" dt="2023-08-06T21:16:53.114" v="27" actId="47"/>
        <pc:sldMkLst>
          <pc:docMk/>
          <pc:sldMk cId="0" sldId="261"/>
        </pc:sldMkLst>
      </pc:sldChg>
      <pc:sldChg chg="del">
        <pc:chgData name="JHEYSON FABIAN VILLAVISAN BUITRAGO" userId="e5ced5c2-d787-455d-b115-4f08a699b8c8" providerId="ADAL" clId="{E611AEB0-3E0A-425F-BE9E-C3689EC9C195}" dt="2023-08-06T21:16:53.114" v="27" actId="47"/>
        <pc:sldMkLst>
          <pc:docMk/>
          <pc:sldMk cId="0" sldId="264"/>
        </pc:sldMkLst>
      </pc:sldChg>
      <pc:sldChg chg="del">
        <pc:chgData name="JHEYSON FABIAN VILLAVISAN BUITRAGO" userId="e5ced5c2-d787-455d-b115-4f08a699b8c8" providerId="ADAL" clId="{E611AEB0-3E0A-425F-BE9E-C3689EC9C195}" dt="2023-08-06T21:16:53.114" v="27" actId="47"/>
        <pc:sldMkLst>
          <pc:docMk/>
          <pc:sldMk cId="0" sldId="265"/>
        </pc:sldMkLst>
      </pc:sldChg>
      <pc:sldChg chg="del">
        <pc:chgData name="JHEYSON FABIAN VILLAVISAN BUITRAGO" userId="e5ced5c2-d787-455d-b115-4f08a699b8c8" providerId="ADAL" clId="{E611AEB0-3E0A-425F-BE9E-C3689EC9C195}" dt="2023-08-06T21:16:53.114" v="27" actId="47"/>
        <pc:sldMkLst>
          <pc:docMk/>
          <pc:sldMk cId="0" sldId="266"/>
        </pc:sldMkLst>
      </pc:sldChg>
      <pc:sldChg chg="del">
        <pc:chgData name="JHEYSON FABIAN VILLAVISAN BUITRAGO" userId="e5ced5c2-d787-455d-b115-4f08a699b8c8" providerId="ADAL" clId="{E611AEB0-3E0A-425F-BE9E-C3689EC9C195}" dt="2023-08-06T21:16:53.114" v="27" actId="47"/>
        <pc:sldMkLst>
          <pc:docMk/>
          <pc:sldMk cId="0" sldId="268"/>
        </pc:sldMkLst>
      </pc:sldChg>
      <pc:sldChg chg="modSp mod ord">
        <pc:chgData name="JHEYSON FABIAN VILLAVISAN BUITRAGO" userId="e5ced5c2-d787-455d-b115-4f08a699b8c8" providerId="ADAL" clId="{E611AEB0-3E0A-425F-BE9E-C3689EC9C195}" dt="2023-08-06T21:17:51.190" v="33" actId="2057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E611AEB0-3E0A-425F-BE9E-C3689EC9C195}" dt="2023-08-06T21:17:54.373" v="34" actId="20577"/>
        <pc:sldMkLst>
          <pc:docMk/>
          <pc:sldMk cId="3709177429" sldId="274"/>
        </pc:sldMkLst>
      </pc:sldChg>
      <pc:sldChg chg="addSp delSp modSp add mod">
        <pc:chgData name="JHEYSON FABIAN VILLAVISAN BUITRAGO" userId="e5ced5c2-d787-455d-b115-4f08a699b8c8" providerId="ADAL" clId="{E611AEB0-3E0A-425F-BE9E-C3689EC9C195}" dt="2023-08-06T21:21:49.016" v="104" actId="1076"/>
        <pc:sldMkLst>
          <pc:docMk/>
          <pc:sldMk cId="616220982" sldId="275"/>
        </pc:sldMkLst>
      </pc:sldChg>
      <pc:sldChg chg="del">
        <pc:chgData name="JHEYSON FABIAN VILLAVISAN BUITRAGO" userId="e5ced5c2-d787-455d-b115-4f08a699b8c8" providerId="ADAL" clId="{E611AEB0-3E0A-425F-BE9E-C3689EC9C195}" dt="2023-08-06T21:16:53.114" v="27" actId="47"/>
        <pc:sldMkLst>
          <pc:docMk/>
          <pc:sldMk cId="2680639377" sldId="275"/>
        </pc:sldMkLst>
      </pc:sldChg>
      <pc:sldChg chg="addSp modSp add mod">
        <pc:chgData name="JHEYSON FABIAN VILLAVISAN BUITRAGO" userId="e5ced5c2-d787-455d-b115-4f08a699b8c8" providerId="ADAL" clId="{E611AEB0-3E0A-425F-BE9E-C3689EC9C195}" dt="2023-08-13T20:06:29.028" v="1843" actId="20577"/>
        <pc:sldMkLst>
          <pc:docMk/>
          <pc:sldMk cId="3873222534" sldId="276"/>
        </pc:sldMkLst>
      </pc:sldChg>
      <pc:sldChg chg="del">
        <pc:chgData name="JHEYSON FABIAN VILLAVISAN BUITRAGO" userId="e5ced5c2-d787-455d-b115-4f08a699b8c8" providerId="ADAL" clId="{E611AEB0-3E0A-425F-BE9E-C3689EC9C195}" dt="2023-08-06T21:16:53.114" v="27" actId="47"/>
        <pc:sldMkLst>
          <pc:docMk/>
          <pc:sldMk cId="1955606898" sldId="277"/>
        </pc:sldMkLst>
      </pc:sldChg>
      <pc:sldChg chg="addSp delSp modSp add mod">
        <pc:chgData name="JHEYSON FABIAN VILLAVISAN BUITRAGO" userId="e5ced5c2-d787-455d-b115-4f08a699b8c8" providerId="ADAL" clId="{E611AEB0-3E0A-425F-BE9E-C3689EC9C195}" dt="2023-08-06T22:38:44.355" v="675" actId="20577"/>
        <pc:sldMkLst>
          <pc:docMk/>
          <pc:sldMk cId="3594096077" sldId="277"/>
        </pc:sldMkLst>
      </pc:sldChg>
      <pc:sldChg chg="addSp delSp modSp add mod">
        <pc:chgData name="JHEYSON FABIAN VILLAVISAN BUITRAGO" userId="e5ced5c2-d787-455d-b115-4f08a699b8c8" providerId="ADAL" clId="{E611AEB0-3E0A-425F-BE9E-C3689EC9C195}" dt="2023-08-13T20:13:55.593" v="1857" actId="20577"/>
        <pc:sldMkLst>
          <pc:docMk/>
          <pc:sldMk cId="58491467" sldId="278"/>
        </pc:sldMkLst>
      </pc:sldChg>
      <pc:sldChg chg="del">
        <pc:chgData name="JHEYSON FABIAN VILLAVISAN BUITRAGO" userId="e5ced5c2-d787-455d-b115-4f08a699b8c8" providerId="ADAL" clId="{E611AEB0-3E0A-425F-BE9E-C3689EC9C195}" dt="2023-08-06T21:16:53.114" v="27" actId="47"/>
        <pc:sldMkLst>
          <pc:docMk/>
          <pc:sldMk cId="214171354" sldId="278"/>
        </pc:sldMkLst>
      </pc:sldChg>
      <pc:sldChg chg="add del">
        <pc:chgData name="JHEYSON FABIAN VILLAVISAN BUITRAGO" userId="e5ced5c2-d787-455d-b115-4f08a699b8c8" providerId="ADAL" clId="{E611AEB0-3E0A-425F-BE9E-C3689EC9C195}" dt="2023-08-06T22:56:20.201" v="962"/>
        <pc:sldMkLst>
          <pc:docMk/>
          <pc:sldMk cId="884874599" sldId="279"/>
        </pc:sldMkLst>
      </pc:sldChg>
      <pc:sldChg chg="modSp add mod">
        <pc:chgData name="JHEYSON FABIAN VILLAVISAN BUITRAGO" userId="e5ced5c2-d787-455d-b115-4f08a699b8c8" providerId="ADAL" clId="{E611AEB0-3E0A-425F-BE9E-C3689EC9C195}" dt="2023-08-06T23:03:02.327" v="1195" actId="20577"/>
        <pc:sldMkLst>
          <pc:docMk/>
          <pc:sldMk cId="1894837781" sldId="279"/>
        </pc:sldMkLst>
      </pc:sldChg>
      <pc:sldChg chg="del">
        <pc:chgData name="JHEYSON FABIAN VILLAVISAN BUITRAGO" userId="e5ced5c2-d787-455d-b115-4f08a699b8c8" providerId="ADAL" clId="{E611AEB0-3E0A-425F-BE9E-C3689EC9C195}" dt="2023-08-06T21:16:53.114" v="27" actId="47"/>
        <pc:sldMkLst>
          <pc:docMk/>
          <pc:sldMk cId="3765501484" sldId="279"/>
        </pc:sldMkLst>
      </pc:sldChg>
      <pc:sldChg chg="addSp modSp add mod">
        <pc:chgData name="JHEYSON FABIAN VILLAVISAN BUITRAGO" userId="e5ced5c2-d787-455d-b115-4f08a699b8c8" providerId="ADAL" clId="{E611AEB0-3E0A-425F-BE9E-C3689EC9C195}" dt="2023-08-13T20:07:21.430" v="1844" actId="313"/>
        <pc:sldMkLst>
          <pc:docMk/>
          <pc:sldMk cId="1064503744" sldId="280"/>
        </pc:sldMkLst>
      </pc:sldChg>
      <pc:sldChg chg="addSp delSp modSp add del mod">
        <pc:chgData name="JHEYSON FABIAN VILLAVISAN BUITRAGO" userId="e5ced5c2-d787-455d-b115-4f08a699b8c8" providerId="ADAL" clId="{E611AEB0-3E0A-425F-BE9E-C3689EC9C195}" dt="2023-08-06T23:02:48.758" v="1193" actId="47"/>
        <pc:sldMkLst>
          <pc:docMk/>
          <pc:sldMk cId="863128466" sldId="281"/>
        </pc:sldMkLst>
      </pc:sldChg>
      <pc:sldChg chg="modSp add mod">
        <pc:chgData name="JHEYSON FABIAN VILLAVISAN BUITRAGO" userId="e5ced5c2-d787-455d-b115-4f08a699b8c8" providerId="ADAL" clId="{E611AEB0-3E0A-425F-BE9E-C3689EC9C195}" dt="2023-08-06T23:50:37.257" v="1760" actId="20577"/>
        <pc:sldMkLst>
          <pc:docMk/>
          <pc:sldMk cId="3279518594" sldId="282"/>
        </pc:sldMkLst>
      </pc:sldChg>
      <pc:sldChg chg="addSp delSp modSp add mod modNotes modNotesTx">
        <pc:chgData name="JHEYSON FABIAN VILLAVISAN BUITRAGO" userId="e5ced5c2-d787-455d-b115-4f08a699b8c8" providerId="ADAL" clId="{E611AEB0-3E0A-425F-BE9E-C3689EC9C195}" dt="2023-08-13T20:54:34.948" v="1936" actId="20577"/>
        <pc:sldMkLst>
          <pc:docMk/>
          <pc:sldMk cId="600911693" sldId="283"/>
        </pc:sldMkLst>
      </pc:sldChg>
      <pc:sldChg chg="add del">
        <pc:chgData name="JHEYSON FABIAN VILLAVISAN BUITRAGO" userId="e5ced5c2-d787-455d-b115-4f08a699b8c8" providerId="ADAL" clId="{E611AEB0-3E0A-425F-BE9E-C3689EC9C195}" dt="2023-08-06T23:14:40.928" v="1476"/>
        <pc:sldMkLst>
          <pc:docMk/>
          <pc:sldMk cId="1235829378" sldId="284"/>
        </pc:sldMkLst>
      </pc:sldChg>
      <pc:sldChg chg="addSp delSp modSp add mod">
        <pc:chgData name="JHEYSON FABIAN VILLAVISAN BUITRAGO" userId="e5ced5c2-d787-455d-b115-4f08a699b8c8" providerId="ADAL" clId="{E611AEB0-3E0A-425F-BE9E-C3689EC9C195}" dt="2023-08-13T23:43:28.742" v="2558" actId="20577"/>
        <pc:sldMkLst>
          <pc:docMk/>
          <pc:sldMk cId="1698574024" sldId="284"/>
        </pc:sldMkLst>
      </pc:sldChg>
      <pc:sldChg chg="addSp delSp modSp add mod">
        <pc:chgData name="JHEYSON FABIAN VILLAVISAN BUITRAGO" userId="e5ced5c2-d787-455d-b115-4f08a699b8c8" providerId="ADAL" clId="{E611AEB0-3E0A-425F-BE9E-C3689EC9C195}" dt="2023-08-13T22:58:27.737" v="2422" actId="20577"/>
        <pc:sldMkLst>
          <pc:docMk/>
          <pc:sldMk cId="1499167107" sldId="285"/>
        </pc:sldMkLst>
      </pc:sldChg>
      <pc:sldChg chg="modSp add mod">
        <pc:chgData name="JHEYSON FABIAN VILLAVISAN BUITRAGO" userId="e5ced5c2-d787-455d-b115-4f08a699b8c8" providerId="ADAL" clId="{E611AEB0-3E0A-425F-BE9E-C3689EC9C195}" dt="2023-08-13T20:54:50.902" v="1941" actId="1076"/>
        <pc:sldMkLst>
          <pc:docMk/>
          <pc:sldMk cId="1001278451" sldId="286"/>
        </pc:sldMkLst>
      </pc:sldChg>
      <pc:sldChg chg="addSp delSp modSp add mod modNotes modNotesTx">
        <pc:chgData name="JHEYSON FABIAN VILLAVISAN BUITRAGO" userId="e5ced5c2-d787-455d-b115-4f08a699b8c8" providerId="ADAL" clId="{E611AEB0-3E0A-425F-BE9E-C3689EC9C195}" dt="2023-08-13T21:49:53.481" v="1959" actId="27636"/>
        <pc:sldMkLst>
          <pc:docMk/>
          <pc:sldMk cId="185654624" sldId="287"/>
        </pc:sldMkLst>
      </pc:sldChg>
      <pc:sldChg chg="addSp delSp modSp add mod ord modNotes modNotesTx">
        <pc:chgData name="JHEYSON FABIAN VILLAVISAN BUITRAGO" userId="e5ced5c2-d787-455d-b115-4f08a699b8c8" providerId="ADAL" clId="{E611AEB0-3E0A-425F-BE9E-C3689EC9C195}" dt="2023-08-13T22:00:57.834" v="2228" actId="20577"/>
        <pc:sldMkLst>
          <pc:docMk/>
          <pc:sldMk cId="1693476339" sldId="288"/>
        </pc:sldMkLst>
      </pc:sldChg>
      <pc:sldChg chg="addSp delSp modSp add mod modNotes modNotesTx">
        <pc:chgData name="JHEYSON FABIAN VILLAVISAN BUITRAGO" userId="e5ced5c2-d787-455d-b115-4f08a699b8c8" providerId="ADAL" clId="{E611AEB0-3E0A-425F-BE9E-C3689EC9C195}" dt="2023-08-13T22:03:21.085" v="2296" actId="20577"/>
        <pc:sldMkLst>
          <pc:docMk/>
          <pc:sldMk cId="2984553591" sldId="289"/>
        </pc:sldMkLst>
      </pc:sldChg>
      <pc:sldChg chg="addSp modSp add mod">
        <pc:chgData name="JHEYSON FABIAN VILLAVISAN BUITRAGO" userId="e5ced5c2-d787-455d-b115-4f08a699b8c8" providerId="ADAL" clId="{E611AEB0-3E0A-425F-BE9E-C3689EC9C195}" dt="2023-08-13T22:14:01.533" v="2343" actId="6549"/>
        <pc:sldMkLst>
          <pc:docMk/>
          <pc:sldMk cId="407945755" sldId="290"/>
        </pc:sldMkLst>
      </pc:sldChg>
      <pc:sldChg chg="addSp delSp modSp add del mod modNotes">
        <pc:chgData name="JHEYSON FABIAN VILLAVISAN BUITRAGO" userId="e5ced5c2-d787-455d-b115-4f08a699b8c8" providerId="ADAL" clId="{E611AEB0-3E0A-425F-BE9E-C3689EC9C195}" dt="2023-08-13T22:02:32.087" v="2251" actId="47"/>
        <pc:sldMkLst>
          <pc:docMk/>
          <pc:sldMk cId="2173391928" sldId="290"/>
        </pc:sldMkLst>
      </pc:sldChg>
      <pc:sldChg chg="addSp delSp modSp add mod modNotes modNotesTx">
        <pc:chgData name="JHEYSON FABIAN VILLAVISAN BUITRAGO" userId="e5ced5c2-d787-455d-b115-4f08a699b8c8" providerId="ADAL" clId="{E611AEB0-3E0A-425F-BE9E-C3689EC9C195}" dt="2023-08-13T22:54:08.046" v="2345" actId="27636"/>
        <pc:sldMkLst>
          <pc:docMk/>
          <pc:sldMk cId="1362307742" sldId="291"/>
        </pc:sldMkLst>
      </pc:sldChg>
      <pc:sldChg chg="addSp delSp modSp add mod modNotes modNotesTx">
        <pc:chgData name="JHEYSON FABIAN VILLAVISAN BUITRAGO" userId="e5ced5c2-d787-455d-b115-4f08a699b8c8" providerId="ADAL" clId="{E611AEB0-3E0A-425F-BE9E-C3689EC9C195}" dt="2023-08-13T23:30:03.823" v="2510" actId="1076"/>
        <pc:sldMkLst>
          <pc:docMk/>
          <pc:sldMk cId="1411283449" sldId="29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22/08/2025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22/08/2025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13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049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14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547187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u="sng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18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080814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19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50600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20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430202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21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73415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0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image" Target="../media/image1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1.png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.jpeg"/><Relationship Id="rId5" Type="http://schemas.openxmlformats.org/officeDocument/2006/relationships/image" Target="../media/image31.png"/><Relationship Id="rId4" Type="http://schemas.openxmlformats.org/officeDocument/2006/relationships/image" Target="../media/image2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png"/><Relationship Id="rId5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9.png"/><Relationship Id="rId5" Type="http://schemas.openxmlformats.org/officeDocument/2006/relationships/image" Target="../media/image8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>
                <a:solidFill>
                  <a:srgbClr val="898989"/>
                </a:solidFill>
              </a:rPr>
              <a:t>Jheyson F. Villavisan B</a:t>
            </a:r>
            <a:endParaRPr lang="es-CO" altLang="es-CO" sz="180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123728" y="3178968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18865-A536-FF78-A3E6-EA1C02F4E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11E3E-A664-A2C7-E0E6-CB0E19E9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926" y="1340768"/>
            <a:ext cx="5456585" cy="1162050"/>
          </a:xfrm>
        </p:spPr>
        <p:txBody>
          <a:bodyPr>
            <a:normAutofit/>
          </a:bodyPr>
          <a:lstStyle/>
          <a:p>
            <a:pPr algn="ctr"/>
            <a:r>
              <a:rPr lang="es-CO" b="1" dirty="0"/>
              <a:t>Teoremas de la transformada de Laplace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81863EB9-70AC-94AC-9357-8D202F2E6281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10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FE00FAF5-F089-2ABF-F0F5-4AFFAF797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C00A6E59-1095-2AE0-BB7C-1AA9C023C494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7664AC0-8B17-47EA-E51F-71E1EC2A5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998" y="2646870"/>
            <a:ext cx="2172003" cy="7144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750422D-1A2A-2C1D-AF12-EA69A381D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3470" y="3622897"/>
            <a:ext cx="3277057" cy="33342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1A9096A-B2DC-DFE3-D1F2-DF914EE01A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5998" y="4329002"/>
            <a:ext cx="2257740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418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078" y="2847975"/>
            <a:ext cx="5456585" cy="1162050"/>
          </a:xfrm>
        </p:spPr>
        <p:txBody>
          <a:bodyPr/>
          <a:lstStyle/>
          <a:p>
            <a:pPr algn="ctr"/>
            <a:r>
              <a:rPr lang="es-CO" b="1" dirty="0"/>
              <a:t>¿Qué cree usted que es la transformada Z?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11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</p:spTree>
    <p:extLst>
      <p:ext uri="{BB962C8B-B14F-4D97-AF65-F5344CB8AC3E}">
        <p14:creationId xmlns:p14="http://schemas.microsoft.com/office/powerpoint/2010/main" val="1894837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974953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¿Qué cree usted que es la transformada Z?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12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9DEFA1E-8B5E-CC21-2AC4-504BE3F586A1}"/>
              </a:ext>
            </a:extLst>
          </p:cNvPr>
          <p:cNvSpPr txBox="1"/>
          <p:nvPr/>
        </p:nvSpPr>
        <p:spPr>
          <a:xfrm>
            <a:off x="1547664" y="2708920"/>
            <a:ext cx="6120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La transformada </a:t>
            </a:r>
            <a:r>
              <a:rPr lang="es-CO" i="1"/>
              <a:t>z </a:t>
            </a:r>
            <a:r>
              <a:rPr lang="es-CO"/>
              <a:t>representa un método operacional para resolver </a:t>
            </a:r>
            <a:r>
              <a:rPr lang="es-CO" b="1"/>
              <a:t>ecuaciones en diferencias </a:t>
            </a:r>
            <a:r>
              <a:rPr lang="es-CO"/>
              <a:t>lineales y sistemas lineales discretos.</a:t>
            </a:r>
            <a:endParaRPr 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3726FC78-A84B-3309-4244-58AD352709B7}"/>
                  </a:ext>
                </a:extLst>
              </p:cNvPr>
              <p:cNvSpPr txBox="1"/>
              <p:nvPr/>
            </p:nvSpPr>
            <p:spPr>
              <a:xfrm>
                <a:off x="2627784" y="4224686"/>
                <a:ext cx="3548792" cy="8717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=∞</m:t>
                          </m:r>
                        </m:sup>
                        <m:e>
                          <m:sSup>
                            <m:sSupPr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s-CO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CO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3726FC78-A84B-3309-4244-58AD35270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4224686"/>
                <a:ext cx="3548792" cy="8717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4503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280" y="1525749"/>
            <a:ext cx="5456585" cy="369962"/>
          </a:xfrm>
        </p:spPr>
        <p:txBody>
          <a:bodyPr>
            <a:normAutofit fontScale="90000"/>
          </a:bodyPr>
          <a:lstStyle/>
          <a:p>
            <a:pPr algn="ctr"/>
            <a:r>
              <a:rPr lang="es-CO" b="1" dirty="0"/>
              <a:t>Ejercicio 1</a:t>
            </a:r>
            <a:br>
              <a:rPr lang="es-CO" b="1" dirty="0"/>
            </a:br>
            <a:r>
              <a:rPr lang="es-CO" b="1" dirty="0"/>
              <a:t>Calcular la transformada Z para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13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56F9E91-9F6A-CC65-ED09-4C4CCD921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1244" y="2022062"/>
            <a:ext cx="4858659" cy="36611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74E85FB5-D066-FB59-BAF9-C25E3C3898AC}"/>
                  </a:ext>
                </a:extLst>
              </p:cNvPr>
              <p:cNvSpPr txBox="1"/>
              <p:nvPr/>
            </p:nvSpPr>
            <p:spPr>
              <a:xfrm>
                <a:off x="3034462" y="5759496"/>
                <a:ext cx="3323859" cy="839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CO" sz="2000" i="1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74E85FB5-D066-FB59-BAF9-C25E3C389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462" y="5759496"/>
                <a:ext cx="3323859" cy="8395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>
            <a:extLst>
              <a:ext uri="{FF2B5EF4-FFF2-40B4-BE49-F238E27FC236}">
                <a16:creationId xmlns:a16="http://schemas.microsoft.com/office/drawing/2014/main" id="{A13B5766-CB21-C62A-27B5-8629150E1533}"/>
              </a:ext>
            </a:extLst>
          </p:cNvPr>
          <p:cNvSpPr txBox="1"/>
          <p:nvPr/>
        </p:nvSpPr>
        <p:spPr>
          <a:xfrm>
            <a:off x="790154" y="5994593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recuerde: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4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926" y="1340768"/>
            <a:ext cx="5456585" cy="1162050"/>
          </a:xfrm>
        </p:spPr>
        <p:txBody>
          <a:bodyPr>
            <a:normAutofit/>
          </a:bodyPr>
          <a:lstStyle/>
          <a:p>
            <a:pPr algn="ctr"/>
            <a:r>
              <a:rPr lang="es-CO" b="1"/>
              <a:t>Ejercicio 2</a:t>
            </a:r>
            <a:br>
              <a:rPr lang="es-CO" b="1"/>
            </a:br>
            <a:r>
              <a:rPr lang="es-CO" b="1"/>
              <a:t>Calcular la transformada Z para </a:t>
            </a:r>
            <a:br>
              <a:rPr lang="es-CO" b="1"/>
            </a:br>
            <a:endParaRPr lang="es-CO" b="1"/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14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086D646-82FC-E2D3-AC5D-02BC79699456}"/>
              </a:ext>
            </a:extLst>
          </p:cNvPr>
          <p:cNvSpPr txBox="1"/>
          <p:nvPr/>
        </p:nvSpPr>
        <p:spPr>
          <a:xfrm>
            <a:off x="779463" y="5994593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recuerde: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C4A08C8-2099-4777-BEF9-7AE0500FE916}"/>
                  </a:ext>
                </a:extLst>
              </p:cNvPr>
              <p:cNvSpPr txBox="1"/>
              <p:nvPr/>
            </p:nvSpPr>
            <p:spPr>
              <a:xfrm>
                <a:off x="3117288" y="5759497"/>
                <a:ext cx="3323859" cy="839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CO" sz="2000" i="1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C4A08C8-2099-4777-BEF9-7AE0500FE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288" y="5759497"/>
                <a:ext cx="3323859" cy="8395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Imagen 19">
            <a:extLst>
              <a:ext uri="{FF2B5EF4-FFF2-40B4-BE49-F238E27FC236}">
                <a16:creationId xmlns:a16="http://schemas.microsoft.com/office/drawing/2014/main" id="{8E736080-2260-D394-95BB-F571B4CF4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8056" y="2172159"/>
            <a:ext cx="4465290" cy="335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911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926" y="1340768"/>
            <a:ext cx="5456585" cy="1162050"/>
          </a:xfrm>
        </p:spPr>
        <p:txBody>
          <a:bodyPr>
            <a:normAutofit/>
          </a:bodyPr>
          <a:lstStyle/>
          <a:p>
            <a:pPr algn="ctr"/>
            <a:r>
              <a:rPr lang="es-CO" b="1" dirty="0"/>
              <a:t>Ejercicio 3</a:t>
            </a:r>
            <a:br>
              <a:rPr lang="es-CO" b="1" dirty="0"/>
            </a:br>
            <a:r>
              <a:rPr lang="es-CO" b="1" dirty="0"/>
              <a:t>Calcular la transformada Z para </a:t>
            </a:r>
            <a:br>
              <a:rPr lang="es-CO" b="1" dirty="0"/>
            </a:br>
            <a:endParaRPr lang="es-CO" b="1" dirty="0"/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15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086D646-82FC-E2D3-AC5D-02BC79699456}"/>
              </a:ext>
            </a:extLst>
          </p:cNvPr>
          <p:cNvSpPr txBox="1"/>
          <p:nvPr/>
        </p:nvSpPr>
        <p:spPr>
          <a:xfrm>
            <a:off x="1687724" y="3410651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Grafique la función y[k]  y recuerde: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99BD4D3B-F713-C9C1-80EF-447434BC3EA6}"/>
                  </a:ext>
                </a:extLst>
              </p:cNvPr>
              <p:cNvSpPr txBox="1"/>
              <p:nvPr/>
            </p:nvSpPr>
            <p:spPr>
              <a:xfrm>
                <a:off x="4155948" y="2519579"/>
                <a:ext cx="9112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CO" b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99BD4D3B-F713-C9C1-80EF-447434BC3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948" y="2519579"/>
                <a:ext cx="911275" cy="276999"/>
              </a:xfrm>
              <a:prstGeom prst="rect">
                <a:avLst/>
              </a:prstGeom>
              <a:blipFill>
                <a:blip r:embed="rId3"/>
                <a:stretch>
                  <a:fillRect l="-6040" r="-6040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2A84B6E8-701C-5DC6-4875-B9721491BA30}"/>
              </a:ext>
            </a:extLst>
          </p:cNvPr>
          <p:cNvSpPr txBox="1"/>
          <p:nvPr/>
        </p:nvSpPr>
        <p:spPr>
          <a:xfrm>
            <a:off x="4312744" y="2988716"/>
            <a:ext cx="91852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CO"/>
              <a:t>K=0,1,2,…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C4A08C8-2099-4777-BEF9-7AE0500FE916}"/>
                  </a:ext>
                </a:extLst>
              </p:cNvPr>
              <p:cNvSpPr txBox="1"/>
              <p:nvPr/>
            </p:nvSpPr>
            <p:spPr>
              <a:xfrm>
                <a:off x="1743364" y="3940267"/>
                <a:ext cx="3323859" cy="839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C4A08C8-2099-4777-BEF9-7AE0500FE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364" y="3940267"/>
                <a:ext cx="3323859" cy="8395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6E08A4F-B204-C228-3D6C-2C9CBD86B76D}"/>
                  </a:ext>
                </a:extLst>
              </p:cNvPr>
              <p:cNvSpPr txBox="1"/>
              <p:nvPr/>
            </p:nvSpPr>
            <p:spPr>
              <a:xfrm>
                <a:off x="6156176" y="4099350"/>
                <a:ext cx="936795" cy="285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6E08A4F-B204-C228-3D6C-2C9CBD86B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4099350"/>
                <a:ext cx="936795" cy="285912"/>
              </a:xfrm>
              <a:prstGeom prst="rect">
                <a:avLst/>
              </a:prstGeom>
              <a:blipFill>
                <a:blip r:embed="rId5"/>
                <a:stretch>
                  <a:fillRect l="-3247" t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uadroTexto 14">
            <a:extLst>
              <a:ext uri="{FF2B5EF4-FFF2-40B4-BE49-F238E27FC236}">
                <a16:creationId xmlns:a16="http://schemas.microsoft.com/office/drawing/2014/main" id="{1EB699BB-DE46-2F49-B94A-91E38FF5F1F5}"/>
              </a:ext>
            </a:extLst>
          </p:cNvPr>
          <p:cNvSpPr txBox="1"/>
          <p:nvPr/>
        </p:nvSpPr>
        <p:spPr>
          <a:xfrm>
            <a:off x="998798" y="4663812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i="1"/>
              <a:t> </a:t>
            </a:r>
            <a:r>
              <a:rPr lang="es-CO" b="1" i="1"/>
              <a:t>z</a:t>
            </a:r>
            <a:r>
              <a:rPr lang="es-CO" i="1"/>
              <a:t> </a:t>
            </a:r>
            <a:r>
              <a:rPr lang="es-CO"/>
              <a:t>es el operador de la transformada Z, que es una variable compleja.</a:t>
            </a:r>
          </a:p>
          <a:p>
            <a:r>
              <a:rPr lang="es-CO" b="1"/>
              <a:t>e</a:t>
            </a:r>
            <a:r>
              <a:rPr lang="es-CO"/>
              <a:t> es la base del logaritmo natural</a:t>
            </a:r>
          </a:p>
          <a:p>
            <a:r>
              <a:rPr lang="es-CO" b="1"/>
              <a:t>j </a:t>
            </a:r>
            <a:r>
              <a:rPr lang="es-CO"/>
              <a:t>es la unidad imaginaria, </a:t>
            </a:r>
            <a:r>
              <a:rPr lang="es-CO" b="1"/>
              <a:t>r </a:t>
            </a:r>
            <a:r>
              <a:rPr lang="es-CO"/>
              <a:t>representa la magnitud y </a:t>
            </a:r>
            <a:r>
              <a:rPr lang="es-CO" b="1"/>
              <a:t>w </a:t>
            </a:r>
            <a:r>
              <a:rPr lang="es-CO"/>
              <a:t>es la frecuencia angular en radianes por muestra.</a:t>
            </a:r>
            <a:endParaRPr 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3DE10878-98BB-2E85-1D9F-741B091F25F3}"/>
                  </a:ext>
                </a:extLst>
              </p:cNvPr>
              <p:cNvSpPr txBox="1"/>
              <p:nvPr/>
            </p:nvSpPr>
            <p:spPr>
              <a:xfrm>
                <a:off x="3860729" y="5972943"/>
                <a:ext cx="1822550" cy="756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CO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es-CO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s-CO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CO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3DE10878-98BB-2E85-1D9F-741B091F2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729" y="5972943"/>
                <a:ext cx="1822550" cy="7564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5C8E7A35-E8E4-D5BD-4D35-783CD5114009}"/>
              </a:ext>
            </a:extLst>
          </p:cNvPr>
          <p:cNvSpPr txBox="1"/>
          <p:nvPr/>
        </p:nvSpPr>
        <p:spPr>
          <a:xfrm>
            <a:off x="1111662" y="6166490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Tip: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66407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926" y="1340768"/>
            <a:ext cx="5456585" cy="1162050"/>
          </a:xfrm>
        </p:spPr>
        <p:txBody>
          <a:bodyPr>
            <a:normAutofit/>
          </a:bodyPr>
          <a:lstStyle/>
          <a:p>
            <a:pPr algn="ctr"/>
            <a:r>
              <a:rPr lang="es-CO" b="1" dirty="0"/>
              <a:t>Ejercicio 4</a:t>
            </a:r>
            <a:br>
              <a:rPr lang="es-CO" b="1" dirty="0"/>
            </a:br>
            <a:r>
              <a:rPr lang="es-CO" b="1" dirty="0"/>
              <a:t>Calcular la transformada Z para </a:t>
            </a:r>
            <a:br>
              <a:rPr lang="es-CO" b="1" dirty="0"/>
            </a:br>
            <a:endParaRPr lang="es-CO" b="1" dirty="0"/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16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086D646-82FC-E2D3-AC5D-02BC79699456}"/>
              </a:ext>
            </a:extLst>
          </p:cNvPr>
          <p:cNvSpPr txBox="1"/>
          <p:nvPr/>
        </p:nvSpPr>
        <p:spPr>
          <a:xfrm>
            <a:off x="1687724" y="3410651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Grafique la función y[k]  y recuerde: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99BD4D3B-F713-C9C1-80EF-447434BC3EA6}"/>
                  </a:ext>
                </a:extLst>
              </p:cNvPr>
              <p:cNvSpPr txBox="1"/>
              <p:nvPr/>
            </p:nvSpPr>
            <p:spPr>
              <a:xfrm>
                <a:off x="4155948" y="2519579"/>
                <a:ext cx="1358257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𝑎𝑘𝑇</m:t>
                          </m:r>
                        </m:sup>
                      </m:sSup>
                    </m:oMath>
                  </m:oMathPara>
                </a14:m>
                <a:endParaRPr lang="es-CO" b="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99BD4D3B-F713-C9C1-80EF-447434BC3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948" y="2519579"/>
                <a:ext cx="1358257" cy="281937"/>
              </a:xfrm>
              <a:prstGeom prst="rect">
                <a:avLst/>
              </a:prstGeom>
              <a:blipFill>
                <a:blip r:embed="rId3"/>
                <a:stretch>
                  <a:fillRect l="-4036" t="-4255" r="-1345"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2A84B6E8-701C-5DC6-4875-B9721491BA30}"/>
              </a:ext>
            </a:extLst>
          </p:cNvPr>
          <p:cNvSpPr txBox="1"/>
          <p:nvPr/>
        </p:nvSpPr>
        <p:spPr>
          <a:xfrm>
            <a:off x="4312744" y="2988716"/>
            <a:ext cx="91852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CO"/>
              <a:t>K=0,1,2,…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C4A08C8-2099-4777-BEF9-7AE0500FE916}"/>
                  </a:ext>
                </a:extLst>
              </p:cNvPr>
              <p:cNvSpPr txBox="1"/>
              <p:nvPr/>
            </p:nvSpPr>
            <p:spPr>
              <a:xfrm>
                <a:off x="1743364" y="3940267"/>
                <a:ext cx="3323859" cy="839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C4A08C8-2099-4777-BEF9-7AE0500FE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364" y="3940267"/>
                <a:ext cx="3323859" cy="8395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6E08A4F-B204-C228-3D6C-2C9CBD86B76D}"/>
                  </a:ext>
                </a:extLst>
              </p:cNvPr>
              <p:cNvSpPr txBox="1"/>
              <p:nvPr/>
            </p:nvSpPr>
            <p:spPr>
              <a:xfrm>
                <a:off x="6156176" y="4099350"/>
                <a:ext cx="936795" cy="285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6E08A4F-B204-C228-3D6C-2C9CBD86B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4099350"/>
                <a:ext cx="936795" cy="285912"/>
              </a:xfrm>
              <a:prstGeom prst="rect">
                <a:avLst/>
              </a:prstGeom>
              <a:blipFill>
                <a:blip r:embed="rId5"/>
                <a:stretch>
                  <a:fillRect l="-3247" t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uadroTexto 14">
            <a:extLst>
              <a:ext uri="{FF2B5EF4-FFF2-40B4-BE49-F238E27FC236}">
                <a16:creationId xmlns:a16="http://schemas.microsoft.com/office/drawing/2014/main" id="{1EB699BB-DE46-2F49-B94A-91E38FF5F1F5}"/>
              </a:ext>
            </a:extLst>
          </p:cNvPr>
          <p:cNvSpPr txBox="1"/>
          <p:nvPr/>
        </p:nvSpPr>
        <p:spPr>
          <a:xfrm>
            <a:off x="998798" y="4663812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i="1"/>
              <a:t> </a:t>
            </a:r>
            <a:r>
              <a:rPr lang="es-CO" b="1" i="1"/>
              <a:t>z</a:t>
            </a:r>
            <a:r>
              <a:rPr lang="es-CO" i="1"/>
              <a:t> </a:t>
            </a:r>
            <a:r>
              <a:rPr lang="es-CO"/>
              <a:t>es el operador de la transformada Z, que es una variable compleja.</a:t>
            </a:r>
          </a:p>
          <a:p>
            <a:r>
              <a:rPr lang="es-CO" b="1"/>
              <a:t>e</a:t>
            </a:r>
            <a:r>
              <a:rPr lang="es-CO"/>
              <a:t> es la base del logaritmo natural</a:t>
            </a:r>
          </a:p>
          <a:p>
            <a:r>
              <a:rPr lang="es-CO" b="1"/>
              <a:t>j </a:t>
            </a:r>
            <a:r>
              <a:rPr lang="es-CO"/>
              <a:t>es la unidad imaginaria, </a:t>
            </a:r>
            <a:r>
              <a:rPr lang="es-CO" b="1"/>
              <a:t>r </a:t>
            </a:r>
            <a:r>
              <a:rPr lang="es-CO"/>
              <a:t>representa la magnitud y </a:t>
            </a:r>
            <a:r>
              <a:rPr lang="es-CO" b="1"/>
              <a:t>w </a:t>
            </a:r>
            <a:r>
              <a:rPr lang="es-CO"/>
              <a:t>es la frecuencia angular en radianes por muestra.</a:t>
            </a:r>
            <a:endParaRPr 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D62DD247-01A2-AC64-B59D-3ED1D2BDEE53}"/>
                  </a:ext>
                </a:extLst>
              </p:cNvPr>
              <p:cNvSpPr txBox="1"/>
              <p:nvPr/>
            </p:nvSpPr>
            <p:spPr>
              <a:xfrm>
                <a:off x="3860729" y="5972943"/>
                <a:ext cx="1822550" cy="756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CO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es-CO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s-CO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CO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D62DD247-01A2-AC64-B59D-3ED1D2BDE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729" y="5972943"/>
                <a:ext cx="1822550" cy="7564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429D3759-7D89-F1B7-85A7-6785B89CBFA7}"/>
              </a:ext>
            </a:extLst>
          </p:cNvPr>
          <p:cNvSpPr txBox="1"/>
          <p:nvPr/>
        </p:nvSpPr>
        <p:spPr>
          <a:xfrm>
            <a:off x="1111662" y="6166490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/>
              <a:t>Tip: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001278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926" y="1340768"/>
            <a:ext cx="5456585" cy="1162050"/>
          </a:xfrm>
        </p:spPr>
        <p:txBody>
          <a:bodyPr>
            <a:normAutofit/>
          </a:bodyPr>
          <a:lstStyle/>
          <a:p>
            <a:pPr algn="ctr"/>
            <a:r>
              <a:rPr lang="es-CO" b="1"/>
              <a:t>Ejercicio 5</a:t>
            </a:r>
            <a:br>
              <a:rPr lang="es-CO" b="1"/>
            </a:br>
            <a:r>
              <a:rPr lang="es-CO" b="1"/>
              <a:t>Calcular la transformada Z para </a:t>
            </a:r>
            <a:br>
              <a:rPr lang="es-CO" b="1"/>
            </a:br>
            <a:endParaRPr lang="es-CO" b="1"/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17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086D646-82FC-E2D3-AC5D-02BC79699456}"/>
              </a:ext>
            </a:extLst>
          </p:cNvPr>
          <p:cNvSpPr txBox="1"/>
          <p:nvPr/>
        </p:nvSpPr>
        <p:spPr>
          <a:xfrm>
            <a:off x="1687724" y="3410651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Grafique la función y[k]  y recuerde: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99BD4D3B-F713-C9C1-80EF-447434BC3EA6}"/>
                  </a:ext>
                </a:extLst>
              </p:cNvPr>
              <p:cNvSpPr txBox="1"/>
              <p:nvPr/>
            </p:nvSpPr>
            <p:spPr>
              <a:xfrm>
                <a:off x="2627784" y="2468767"/>
                <a:ext cx="10525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𝑘𝑇</m:t>
                      </m:r>
                    </m:oMath>
                  </m:oMathPara>
                </a14:m>
                <a:endParaRPr lang="es-CO" b="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99BD4D3B-F713-C9C1-80EF-447434BC3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2468767"/>
                <a:ext cx="1052596" cy="276999"/>
              </a:xfrm>
              <a:prstGeom prst="rect">
                <a:avLst/>
              </a:prstGeom>
              <a:blipFill>
                <a:blip r:embed="rId3"/>
                <a:stretch>
                  <a:fillRect l="-5202" r="-520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2A84B6E8-701C-5DC6-4875-B9721491BA30}"/>
              </a:ext>
            </a:extLst>
          </p:cNvPr>
          <p:cNvSpPr txBox="1"/>
          <p:nvPr/>
        </p:nvSpPr>
        <p:spPr>
          <a:xfrm>
            <a:off x="4312744" y="2988716"/>
            <a:ext cx="91852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CO"/>
              <a:t>K=0,1,2,…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C4A08C8-2099-4777-BEF9-7AE0500FE916}"/>
                  </a:ext>
                </a:extLst>
              </p:cNvPr>
              <p:cNvSpPr txBox="1"/>
              <p:nvPr/>
            </p:nvSpPr>
            <p:spPr>
              <a:xfrm>
                <a:off x="1743364" y="3940267"/>
                <a:ext cx="3323859" cy="839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C4A08C8-2099-4777-BEF9-7AE0500FE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364" y="3940267"/>
                <a:ext cx="3323859" cy="8395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6E08A4F-B204-C228-3D6C-2C9CBD86B76D}"/>
                  </a:ext>
                </a:extLst>
              </p:cNvPr>
              <p:cNvSpPr txBox="1"/>
              <p:nvPr/>
            </p:nvSpPr>
            <p:spPr>
              <a:xfrm>
                <a:off x="6156176" y="4099350"/>
                <a:ext cx="936795" cy="285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6E08A4F-B204-C228-3D6C-2C9CBD86B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4099350"/>
                <a:ext cx="936795" cy="285912"/>
              </a:xfrm>
              <a:prstGeom prst="rect">
                <a:avLst/>
              </a:prstGeom>
              <a:blipFill>
                <a:blip r:embed="rId5"/>
                <a:stretch>
                  <a:fillRect l="-3247" t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uadroTexto 14">
            <a:extLst>
              <a:ext uri="{FF2B5EF4-FFF2-40B4-BE49-F238E27FC236}">
                <a16:creationId xmlns:a16="http://schemas.microsoft.com/office/drawing/2014/main" id="{1EB699BB-DE46-2F49-B94A-91E38FF5F1F5}"/>
              </a:ext>
            </a:extLst>
          </p:cNvPr>
          <p:cNvSpPr txBox="1"/>
          <p:nvPr/>
        </p:nvSpPr>
        <p:spPr>
          <a:xfrm>
            <a:off x="998798" y="4663812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i="1"/>
              <a:t> </a:t>
            </a:r>
            <a:r>
              <a:rPr lang="es-CO" b="1" i="1"/>
              <a:t>z</a:t>
            </a:r>
            <a:r>
              <a:rPr lang="es-CO" i="1"/>
              <a:t> </a:t>
            </a:r>
            <a:r>
              <a:rPr lang="es-CO"/>
              <a:t>es el operador de la transformada Z, que es una variable compleja.</a:t>
            </a:r>
          </a:p>
          <a:p>
            <a:r>
              <a:rPr lang="es-CO" b="1"/>
              <a:t>e</a:t>
            </a:r>
            <a:r>
              <a:rPr lang="es-CO"/>
              <a:t> es la base del logaritmo natural</a:t>
            </a:r>
          </a:p>
          <a:p>
            <a:r>
              <a:rPr lang="es-CO" b="1"/>
              <a:t>j </a:t>
            </a:r>
            <a:r>
              <a:rPr lang="es-CO"/>
              <a:t>es la unidad imaginaria, </a:t>
            </a:r>
            <a:r>
              <a:rPr lang="es-CO" b="1"/>
              <a:t>r </a:t>
            </a:r>
            <a:r>
              <a:rPr lang="es-CO"/>
              <a:t>representa la magnitud y </a:t>
            </a:r>
            <a:r>
              <a:rPr lang="es-CO" b="1"/>
              <a:t>w </a:t>
            </a:r>
            <a:r>
              <a:rPr lang="es-CO"/>
              <a:t>es la frecuencia angular en radianes por muestra.</a:t>
            </a:r>
            <a:endParaRPr 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E49E8F1C-A4F9-BB88-E919-ACC981A40E99}"/>
                  </a:ext>
                </a:extLst>
              </p:cNvPr>
              <p:cNvSpPr txBox="1"/>
              <p:nvPr/>
            </p:nvSpPr>
            <p:spPr>
              <a:xfrm>
                <a:off x="3860729" y="5972943"/>
                <a:ext cx="2022926" cy="756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E49E8F1C-A4F9-BB88-E919-ACC981A40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729" y="5972943"/>
                <a:ext cx="2022926" cy="7564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D0DE5FD-40CD-E6CB-AF7A-4C5F71D1A75A}"/>
                  </a:ext>
                </a:extLst>
              </p:cNvPr>
              <p:cNvSpPr txBox="1"/>
              <p:nvPr/>
            </p:nvSpPr>
            <p:spPr>
              <a:xfrm>
                <a:off x="5569188" y="2496801"/>
                <a:ext cx="11739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CO" b="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D0DE5FD-40CD-E6CB-AF7A-4C5F71D1A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188" y="2496801"/>
                <a:ext cx="1173976" cy="276999"/>
              </a:xfrm>
              <a:prstGeom prst="rect">
                <a:avLst/>
              </a:prstGeom>
              <a:blipFill>
                <a:blip r:embed="rId7"/>
                <a:stretch>
                  <a:fillRect l="-4688" t="-4444" r="-1563"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3326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69010"/>
            <a:ext cx="5456585" cy="794720"/>
          </a:xfrm>
        </p:spPr>
        <p:txBody>
          <a:bodyPr>
            <a:normAutofit fontScale="90000"/>
          </a:bodyPr>
          <a:lstStyle/>
          <a:p>
            <a:pPr algn="ctr"/>
            <a:r>
              <a:rPr lang="es-CO" b="1"/>
              <a:t>Ejercicio 6</a:t>
            </a:r>
            <a:br>
              <a:rPr lang="es-CO" b="1"/>
            </a:br>
            <a:r>
              <a:rPr lang="es-CO" b="1"/>
              <a:t>Hallar la transformada Z mediante la definición y mediante la demostración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18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4490A78-03D0-BAE7-B21C-7AD6C9B6810E}"/>
              </a:ext>
            </a:extLst>
          </p:cNvPr>
          <p:cNvSpPr txBox="1"/>
          <p:nvPr/>
        </p:nvSpPr>
        <p:spPr>
          <a:xfrm>
            <a:off x="2471674" y="5198567"/>
            <a:ext cx="51937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CO" sz="2000" dirty="0"/>
              <a:t>y1[k]</a:t>
            </a:r>
            <a:endParaRPr lang="en-US" sz="20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4EB269E-454F-71CE-B0FB-FFFD9733E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174" y="2161587"/>
            <a:ext cx="3860530" cy="289126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032FF96-2080-01B2-5C11-1867C9C0BF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0483" y="2182287"/>
            <a:ext cx="3860530" cy="2918938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A8B10F9-51D4-4CD0-9221-C16E283A7274}"/>
              </a:ext>
            </a:extLst>
          </p:cNvPr>
          <p:cNvSpPr txBox="1"/>
          <p:nvPr/>
        </p:nvSpPr>
        <p:spPr>
          <a:xfrm>
            <a:off x="6426059" y="5204140"/>
            <a:ext cx="51937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CO" sz="2000" dirty="0"/>
              <a:t>y2[k]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D9FC6C41-D187-7614-C4A1-9F334CB18108}"/>
                  </a:ext>
                </a:extLst>
              </p:cNvPr>
              <p:cNvSpPr txBox="1"/>
              <p:nvPr/>
            </p:nvSpPr>
            <p:spPr>
              <a:xfrm>
                <a:off x="3670395" y="5788990"/>
                <a:ext cx="217040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1[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]}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D9FC6C41-D187-7614-C4A1-9F334CB18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395" y="5788990"/>
                <a:ext cx="2170402" cy="307777"/>
              </a:xfrm>
              <a:prstGeom prst="rect">
                <a:avLst/>
              </a:prstGeom>
              <a:blipFill>
                <a:blip r:embed="rId6"/>
                <a:stretch>
                  <a:fillRect l="-2247" t="-4000" r="-3933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27636574-B4A3-71CA-3B47-329BB3DE440B}"/>
                  </a:ext>
                </a:extLst>
              </p:cNvPr>
              <p:cNvSpPr txBox="1"/>
              <p:nvPr/>
            </p:nvSpPr>
            <p:spPr>
              <a:xfrm>
                <a:off x="3844799" y="6185362"/>
                <a:ext cx="19513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2[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27636574-B4A3-71CA-3B47-329BB3DE4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799" y="6185362"/>
                <a:ext cx="1951368" cy="307777"/>
              </a:xfrm>
              <a:prstGeom prst="rect">
                <a:avLst/>
              </a:prstGeom>
              <a:blipFill>
                <a:blip r:embed="rId7"/>
                <a:stretch>
                  <a:fillRect l="-2813" t="-4000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3476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69010"/>
            <a:ext cx="5456585" cy="794720"/>
          </a:xfrm>
        </p:spPr>
        <p:txBody>
          <a:bodyPr>
            <a:normAutofit/>
          </a:bodyPr>
          <a:lstStyle/>
          <a:p>
            <a:pPr algn="ctr"/>
            <a:r>
              <a:rPr lang="es-CO" b="1" dirty="0"/>
              <a:t>Teorema de la suma y resta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19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238C3E71-A6C9-B9FC-0DB8-722DBFC64B35}"/>
                  </a:ext>
                </a:extLst>
              </p:cNvPr>
              <p:cNvSpPr txBox="1"/>
              <p:nvPr/>
            </p:nvSpPr>
            <p:spPr>
              <a:xfrm>
                <a:off x="5220072" y="3507378"/>
                <a:ext cx="217040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1[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]}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238C3E71-A6C9-B9FC-0DB8-722DBFC64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3507378"/>
                <a:ext cx="2170402" cy="307777"/>
              </a:xfrm>
              <a:prstGeom prst="rect">
                <a:avLst/>
              </a:prstGeom>
              <a:blipFill>
                <a:blip r:embed="rId4"/>
                <a:stretch>
                  <a:fillRect l="-2247" t="-1961" r="-39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FE9DE07-6CE0-5C37-77A3-7A0BA002C7BC}"/>
                  </a:ext>
                </a:extLst>
              </p:cNvPr>
              <p:cNvSpPr txBox="1"/>
              <p:nvPr/>
            </p:nvSpPr>
            <p:spPr>
              <a:xfrm>
                <a:off x="1843707" y="3507378"/>
                <a:ext cx="266380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2[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        =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FE9DE07-6CE0-5C37-77A3-7A0BA002C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707" y="3507378"/>
                <a:ext cx="2663806" cy="307777"/>
              </a:xfrm>
              <a:prstGeom prst="rect">
                <a:avLst/>
              </a:prstGeom>
              <a:blipFill>
                <a:blip r:embed="rId5"/>
                <a:stretch>
                  <a:fillRect l="-1602" t="-1961" r="-68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4553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078" y="2847975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¿Qué es la transformada de Laplace?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2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</p:spTree>
    <p:extLst>
      <p:ext uri="{BB962C8B-B14F-4D97-AF65-F5344CB8AC3E}">
        <p14:creationId xmlns:p14="http://schemas.microsoft.com/office/powerpoint/2010/main" val="616220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69010"/>
            <a:ext cx="5456585" cy="794720"/>
          </a:xfrm>
        </p:spPr>
        <p:txBody>
          <a:bodyPr>
            <a:normAutofit/>
          </a:bodyPr>
          <a:lstStyle/>
          <a:p>
            <a:pPr algn="ctr"/>
            <a:r>
              <a:rPr lang="es-CO" b="1"/>
              <a:t>Teorema de la multiplicación una constante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20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238C3E71-A6C9-B9FC-0DB8-722DBFC64B35}"/>
                  </a:ext>
                </a:extLst>
              </p:cNvPr>
              <p:cNvSpPr txBox="1"/>
              <p:nvPr/>
            </p:nvSpPr>
            <p:spPr>
              <a:xfrm>
                <a:off x="5643383" y="2304622"/>
                <a:ext cx="14163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1[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238C3E71-A6C9-B9FC-0DB8-722DBFC64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383" y="2304622"/>
                <a:ext cx="1416350" cy="307777"/>
              </a:xfrm>
              <a:prstGeom prst="rect">
                <a:avLst/>
              </a:prstGeom>
              <a:blipFill>
                <a:blip r:embed="rId4"/>
                <a:stretch>
                  <a:fillRect l="-2155" t="-1961" b="-33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FE9DE07-6CE0-5C37-77A3-7A0BA002C7BC}"/>
                  </a:ext>
                </a:extLst>
              </p:cNvPr>
              <p:cNvSpPr txBox="1"/>
              <p:nvPr/>
            </p:nvSpPr>
            <p:spPr>
              <a:xfrm>
                <a:off x="2267744" y="2298305"/>
                <a:ext cx="14163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FE9DE07-6CE0-5C37-77A3-7A0BA002C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2298305"/>
                <a:ext cx="1416350" cy="307777"/>
              </a:xfrm>
              <a:prstGeom prst="rect">
                <a:avLst/>
              </a:prstGeom>
              <a:blipFill>
                <a:blip r:embed="rId5"/>
                <a:stretch>
                  <a:fillRect l="-3448" b="-3137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graph with blue dots&#10;&#10;Description automatically generated">
            <a:extLst>
              <a:ext uri="{FF2B5EF4-FFF2-40B4-BE49-F238E27FC236}">
                <a16:creationId xmlns:a16="http://schemas.microsoft.com/office/drawing/2014/main" id="{728F0C12-AC05-B3CE-23FE-A8DDA05899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8033" y="2656217"/>
            <a:ext cx="3562350" cy="2667000"/>
          </a:xfrm>
          <a:prstGeom prst="rect">
            <a:avLst/>
          </a:prstGeom>
        </p:spPr>
      </p:pic>
      <p:pic>
        <p:nvPicPr>
          <p:cNvPr id="4" name="Picture 3" descr="A graph with blue dots&#10;&#10;Description automatically generated">
            <a:extLst>
              <a:ext uri="{FF2B5EF4-FFF2-40B4-BE49-F238E27FC236}">
                <a16:creationId xmlns:a16="http://schemas.microsoft.com/office/drawing/2014/main" id="{01319EF8-C2F7-FFAB-82F9-BFFFBE7411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0383" y="2656217"/>
            <a:ext cx="35623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45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69010"/>
            <a:ext cx="5456585" cy="794720"/>
          </a:xfrm>
        </p:spPr>
        <p:txBody>
          <a:bodyPr>
            <a:normAutofit/>
          </a:bodyPr>
          <a:lstStyle/>
          <a:p>
            <a:pPr algn="ctr"/>
            <a:r>
              <a:rPr lang="es-CO" b="1"/>
              <a:t>Ejercicio 7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21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238C3E71-A6C9-B9FC-0DB8-722DBFC64B35}"/>
                  </a:ext>
                </a:extLst>
              </p:cNvPr>
              <p:cNvSpPr txBox="1"/>
              <p:nvPr/>
            </p:nvSpPr>
            <p:spPr>
              <a:xfrm>
                <a:off x="5336716" y="2298305"/>
                <a:ext cx="15088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𝑛𝑇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238C3E71-A6C9-B9FC-0DB8-722DBFC64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716" y="2298305"/>
                <a:ext cx="1508811" cy="307777"/>
              </a:xfrm>
              <a:prstGeom prst="rect">
                <a:avLst/>
              </a:prstGeom>
              <a:blipFill>
                <a:blip r:embed="rId4"/>
                <a:stretch>
                  <a:fillRect l="-3226" t="-1961" b="-33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FE9DE07-6CE0-5C37-77A3-7A0BA002C7BC}"/>
                  </a:ext>
                </a:extLst>
              </p:cNvPr>
              <p:cNvSpPr txBox="1"/>
              <p:nvPr/>
            </p:nvSpPr>
            <p:spPr>
              <a:xfrm>
                <a:off x="2555776" y="2298305"/>
                <a:ext cx="8970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FE9DE07-6CE0-5C37-77A3-7A0BA002C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2298305"/>
                <a:ext cx="897040" cy="307777"/>
              </a:xfrm>
              <a:prstGeom prst="rect">
                <a:avLst/>
              </a:prstGeom>
              <a:blipFill>
                <a:blip r:embed="rId5"/>
                <a:stretch>
                  <a:fillRect l="-6122" t="-196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BCF125F6-C0E6-6519-17A2-25FDAFA694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592" y="2606082"/>
            <a:ext cx="3566891" cy="267135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7CD1B98-A10C-9C60-C62B-EE9B0EE723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8989" y="2606082"/>
            <a:ext cx="3673216" cy="274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07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6" y="1268973"/>
            <a:ext cx="5456585" cy="1162050"/>
          </a:xfrm>
        </p:spPr>
        <p:txBody>
          <a:bodyPr>
            <a:normAutofit/>
          </a:bodyPr>
          <a:lstStyle/>
          <a:p>
            <a:pPr algn="ctr"/>
            <a:r>
              <a:rPr lang="es-CO" b="1" dirty="0"/>
              <a:t>Relación entre él plano Z y él plano S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22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D62DD247-01A2-AC64-B59D-3ED1D2BDEE53}"/>
                  </a:ext>
                </a:extLst>
              </p:cNvPr>
              <p:cNvSpPr txBox="1"/>
              <p:nvPr/>
            </p:nvSpPr>
            <p:spPr>
              <a:xfrm>
                <a:off x="2696614" y="3395153"/>
                <a:ext cx="1811585" cy="756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D62DD247-01A2-AC64-B59D-3ED1D2BDE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614" y="3395153"/>
                <a:ext cx="1811585" cy="7564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531C4CD-945C-8E48-7355-13D76ED40211}"/>
                  </a:ext>
                </a:extLst>
              </p:cNvPr>
              <p:cNvSpPr txBox="1"/>
              <p:nvPr/>
            </p:nvSpPr>
            <p:spPr>
              <a:xfrm>
                <a:off x="5857106" y="3118154"/>
                <a:ext cx="8282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𝑠𝑇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531C4CD-945C-8E48-7355-13D76ED40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106" y="3118154"/>
                <a:ext cx="828240" cy="276999"/>
              </a:xfrm>
              <a:prstGeom prst="rect">
                <a:avLst/>
              </a:prstGeom>
              <a:blipFill>
                <a:blip r:embed="rId4"/>
                <a:stretch>
                  <a:fillRect l="-3676" t="-4444" r="-588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37955D9-EEA2-467B-D897-B0B41F3D8ABA}"/>
                  </a:ext>
                </a:extLst>
              </p:cNvPr>
              <p:cNvSpPr txBox="1"/>
              <p:nvPr/>
            </p:nvSpPr>
            <p:spPr>
              <a:xfrm>
                <a:off x="5743068" y="3634866"/>
                <a:ext cx="1130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37955D9-EEA2-467B-D897-B0B41F3D8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068" y="3634866"/>
                <a:ext cx="1130053" cy="276999"/>
              </a:xfrm>
              <a:prstGeom prst="rect">
                <a:avLst/>
              </a:prstGeom>
              <a:blipFill>
                <a:blip r:embed="rId5"/>
                <a:stretch>
                  <a:fillRect l="-2703" t="-2174" r="-324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87095FAB-7DEA-8FEA-6EB3-BA9CEF17CBE2}"/>
              </a:ext>
            </a:extLst>
          </p:cNvPr>
          <p:cNvSpPr txBox="1"/>
          <p:nvPr/>
        </p:nvSpPr>
        <p:spPr>
          <a:xfrm>
            <a:off x="797758" y="587942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i="1"/>
              <a:t> s </a:t>
            </a:r>
            <a:r>
              <a:rPr lang="es-CO"/>
              <a:t>es el operador de Laplace, que es una variable compleja</a:t>
            </a:r>
            <a:endParaRPr lang="en-US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8933124-C2C0-60A0-EACB-8ABB8F441D34}"/>
                  </a:ext>
                </a:extLst>
              </p:cNvPr>
              <p:cNvSpPr txBox="1"/>
              <p:nvPr/>
            </p:nvSpPr>
            <p:spPr>
              <a:xfrm>
                <a:off x="5583023" y="4238717"/>
                <a:ext cx="1450141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/>
                  <a:t>Z(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/>
                  <a:t>)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σ</m:t>
                            </m:r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−|</m:t>
                            </m:r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</m:d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eqArr>
                      </m:e>
                    </m:d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8933124-C2C0-60A0-EACB-8ABB8F441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023" y="4238717"/>
                <a:ext cx="1450141" cy="884281"/>
              </a:xfrm>
              <a:prstGeom prst="rect">
                <a:avLst/>
              </a:prstGeom>
              <a:blipFill>
                <a:blip r:embed="rId6"/>
                <a:stretch>
                  <a:fillRect l="-10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574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926" y="1340768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¿Qué es la transformada de Laplace?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3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F4FB969-9B19-63D0-1F87-D974E5066430}"/>
                  </a:ext>
                </a:extLst>
              </p:cNvPr>
              <p:cNvSpPr txBox="1"/>
              <p:nvPr/>
            </p:nvSpPr>
            <p:spPr>
              <a:xfrm>
                <a:off x="779463" y="2636912"/>
                <a:ext cx="7536953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dirty="0"/>
                  <a:t>La transformada de Laplace convierte la </a:t>
                </a:r>
                <a:r>
                  <a:rPr lang="es-CO" b="1" dirty="0"/>
                  <a:t>ecuación diferencial </a:t>
                </a:r>
                <a:r>
                  <a:rPr lang="es-CO" dirty="0"/>
                  <a:t>en una ecuación algebraica en el dominio</a:t>
                </a:r>
                <a14:m>
                  <m:oMath xmlns:m="http://schemas.openxmlformats.org/officeDocument/2006/math">
                    <m:r>
                      <a:rPr lang="es-CO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O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s-CO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Entonces</a:t>
                </a:r>
                <a:r>
                  <a:rPr lang="en-US" dirty="0"/>
                  <a:t> es </a:t>
                </a:r>
                <a:r>
                  <a:rPr lang="en-US" dirty="0" err="1"/>
                  <a:t>posible</a:t>
                </a:r>
                <a:r>
                  <a:rPr lang="en-US" dirty="0"/>
                  <a:t> manipular la </a:t>
                </a:r>
                <a:r>
                  <a:rPr lang="en-US" dirty="0" err="1"/>
                  <a:t>ecuación</a:t>
                </a:r>
                <a:r>
                  <a:rPr lang="en-US" dirty="0"/>
                  <a:t> </a:t>
                </a:r>
                <a:r>
                  <a:rPr lang="en-US" dirty="0" err="1"/>
                  <a:t>algebraica</a:t>
                </a:r>
                <a:r>
                  <a:rPr lang="en-US" dirty="0"/>
                  <a:t> </a:t>
                </a:r>
                <a:r>
                  <a:rPr lang="en-US" dirty="0" err="1"/>
                  <a:t>mediante</a:t>
                </a:r>
                <a:r>
                  <a:rPr lang="en-US" dirty="0"/>
                  <a:t> </a:t>
                </a:r>
                <a:r>
                  <a:rPr lang="en-US" dirty="0" err="1"/>
                  <a:t>reglas</a:t>
                </a:r>
                <a:r>
                  <a:rPr lang="en-US" dirty="0"/>
                  <a:t> </a:t>
                </a:r>
                <a:r>
                  <a:rPr lang="en-US" dirty="0" err="1"/>
                  <a:t>algebraicas</a:t>
                </a:r>
                <a:r>
                  <a:rPr lang="en-US" dirty="0"/>
                  <a:t> simples, para </a:t>
                </a:r>
                <a:r>
                  <a:rPr lang="en-US" dirty="0" err="1"/>
                  <a:t>obtener</a:t>
                </a:r>
                <a:r>
                  <a:rPr lang="en-US" dirty="0"/>
                  <a:t> la </a:t>
                </a:r>
                <a:r>
                  <a:rPr lang="en-US" dirty="0" err="1"/>
                  <a:t>solución</a:t>
                </a:r>
                <a:r>
                  <a:rPr lang="en-US" dirty="0"/>
                  <a:t>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 err="1"/>
                  <a:t>el</a:t>
                </a:r>
                <a:r>
                  <a:rPr lang="en-US" dirty="0"/>
                  <a:t> </a:t>
                </a:r>
                <a:r>
                  <a:rPr lang="en-US" dirty="0" err="1"/>
                  <a:t>dominio</a:t>
                </a:r>
                <a:r>
                  <a:rPr lang="en-US" dirty="0"/>
                  <a:t> de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La </a:t>
                </a:r>
                <a:r>
                  <a:rPr lang="en-US" dirty="0" err="1"/>
                  <a:t>solución</a:t>
                </a:r>
                <a:r>
                  <a:rPr lang="en-US" dirty="0"/>
                  <a:t> final se </a:t>
                </a:r>
                <a:r>
                  <a:rPr lang="en-US" dirty="0" err="1"/>
                  <a:t>obtiene</a:t>
                </a:r>
                <a:r>
                  <a:rPr lang="en-US" dirty="0"/>
                  <a:t> </a:t>
                </a:r>
                <a:r>
                  <a:rPr lang="en-US" dirty="0" err="1"/>
                  <a:t>tomando</a:t>
                </a:r>
                <a:r>
                  <a:rPr lang="en-US" dirty="0"/>
                  <a:t> la </a:t>
                </a:r>
                <a:r>
                  <a:rPr lang="en-US" dirty="0" err="1"/>
                  <a:t>trasnformada</a:t>
                </a:r>
                <a:r>
                  <a:rPr lang="en-US" dirty="0"/>
                  <a:t> </a:t>
                </a:r>
                <a:r>
                  <a:rPr lang="en-US" dirty="0" err="1"/>
                  <a:t>inversa</a:t>
                </a:r>
                <a:r>
                  <a:rPr lang="en-US" dirty="0"/>
                  <a:t> de Laplace.</a:t>
                </a: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F4FB969-9B19-63D0-1F87-D974E5066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63" y="2636912"/>
                <a:ext cx="7536953" cy="1477328"/>
              </a:xfrm>
              <a:prstGeom prst="rect">
                <a:avLst/>
              </a:prstGeom>
              <a:blipFill>
                <a:blip r:embed="rId3"/>
                <a:stretch>
                  <a:fillRect l="-728" t="-2479" r="-81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45D94134-73D0-4D42-B5F6-1013D8707D9A}"/>
              </a:ext>
            </a:extLst>
          </p:cNvPr>
          <p:cNvSpPr txBox="1"/>
          <p:nvPr/>
        </p:nvSpPr>
        <p:spPr>
          <a:xfrm>
            <a:off x="1763688" y="6021288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/>
              <a:t>Tomado de Sistemas de control automático séptima edición </a:t>
            </a:r>
            <a:r>
              <a:rPr lang="es-CO" err="1"/>
              <a:t>Benjamin</a:t>
            </a:r>
            <a:r>
              <a:rPr lang="es-CO"/>
              <a:t> C </a:t>
            </a:r>
            <a:r>
              <a:rPr lang="es-CO" err="1"/>
              <a:t>Kuo</a:t>
            </a:r>
            <a:r>
              <a:rPr lang="es-CO"/>
              <a:t>. Prentice Hall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22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926" y="1340768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¿Qué es la transformada de Laplace?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4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4490A78-03D0-BAE7-B21C-7AD6C9B6810E}"/>
                  </a:ext>
                </a:extLst>
              </p:cNvPr>
              <p:cNvSpPr txBox="1"/>
              <p:nvPr/>
            </p:nvSpPr>
            <p:spPr>
              <a:xfrm>
                <a:off x="2397971" y="3083699"/>
                <a:ext cx="5167953" cy="9296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sz="2800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4490A78-03D0-BAE7-B21C-7AD6C9B68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971" y="3083699"/>
                <a:ext cx="5167953" cy="9296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9D9E022-A01A-5EED-3F4F-C9CBA3AF15BB}"/>
                  </a:ext>
                </a:extLst>
              </p:cNvPr>
              <p:cNvSpPr txBox="1"/>
              <p:nvPr/>
            </p:nvSpPr>
            <p:spPr>
              <a:xfrm>
                <a:off x="4006973" y="4524871"/>
                <a:ext cx="1130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9D9E022-A01A-5EED-3F4F-C9CBA3AF1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973" y="4524871"/>
                <a:ext cx="1130053" cy="276999"/>
              </a:xfrm>
              <a:prstGeom prst="rect">
                <a:avLst/>
              </a:prstGeom>
              <a:blipFill>
                <a:blip r:embed="rId4"/>
                <a:stretch>
                  <a:fillRect l="-2688" t="-2174" r="-268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31A3F9E4-084D-3C69-1E68-57F7E0B3816A}"/>
              </a:ext>
            </a:extLst>
          </p:cNvPr>
          <p:cNvSpPr txBox="1"/>
          <p:nvPr/>
        </p:nvSpPr>
        <p:spPr>
          <a:xfrm>
            <a:off x="971600" y="494116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i="1"/>
              <a:t> s </a:t>
            </a:r>
            <a:r>
              <a:rPr lang="es-CO"/>
              <a:t>es el operador de Laplace, que es una variable compleja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3594096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926" y="1340768"/>
            <a:ext cx="5456585" cy="1162050"/>
          </a:xfrm>
        </p:spPr>
        <p:txBody>
          <a:bodyPr>
            <a:normAutofit/>
          </a:bodyPr>
          <a:lstStyle/>
          <a:p>
            <a:pPr algn="ctr"/>
            <a:r>
              <a:rPr lang="es-CO" b="1" dirty="0"/>
              <a:t>Ejercicio</a:t>
            </a:r>
            <a:br>
              <a:rPr lang="es-CO" b="1" dirty="0"/>
            </a:br>
            <a:r>
              <a:rPr lang="es-CO" b="1" dirty="0"/>
              <a:t>Calcular la transformada de Laplace para </a:t>
            </a:r>
            <a:br>
              <a:rPr lang="es-CO" b="1" dirty="0"/>
            </a:br>
            <a:endParaRPr lang="es-CO" b="1" dirty="0"/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5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4490A78-03D0-BAE7-B21C-7AD6C9B6810E}"/>
                  </a:ext>
                </a:extLst>
              </p:cNvPr>
              <p:cNvSpPr txBox="1"/>
              <p:nvPr/>
            </p:nvSpPr>
            <p:spPr>
              <a:xfrm>
                <a:off x="919846" y="4403405"/>
                <a:ext cx="3652154" cy="666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4490A78-03D0-BAE7-B21C-7AD6C9B68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846" y="4403405"/>
                <a:ext cx="3652154" cy="6660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9D9E022-A01A-5EED-3F4F-C9CBA3AF15BB}"/>
                  </a:ext>
                </a:extLst>
              </p:cNvPr>
              <p:cNvSpPr txBox="1"/>
              <p:nvPr/>
            </p:nvSpPr>
            <p:spPr>
              <a:xfrm>
                <a:off x="6392282" y="4597913"/>
                <a:ext cx="1130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9D9E022-A01A-5EED-3F4F-C9CBA3AF1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282" y="4597913"/>
                <a:ext cx="1130053" cy="276999"/>
              </a:xfrm>
              <a:prstGeom prst="rect">
                <a:avLst/>
              </a:prstGeom>
              <a:blipFill>
                <a:blip r:embed="rId4"/>
                <a:stretch>
                  <a:fillRect l="-2703" t="-2174" r="-324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31A3F9E4-084D-3C69-1E68-57F7E0B3816A}"/>
              </a:ext>
            </a:extLst>
          </p:cNvPr>
          <p:cNvSpPr txBox="1"/>
          <p:nvPr/>
        </p:nvSpPr>
        <p:spPr>
          <a:xfrm>
            <a:off x="998798" y="5177596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i="1"/>
              <a:t> s </a:t>
            </a:r>
            <a:r>
              <a:rPr lang="es-CO"/>
              <a:t>es el operador de Laplace, que es una variable compleja</a:t>
            </a:r>
            <a:endParaRPr lang="en-US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DF720B9D-A226-78B6-A674-8D88F183B784}"/>
                  </a:ext>
                </a:extLst>
              </p:cNvPr>
              <p:cNvSpPr txBox="1"/>
              <p:nvPr/>
            </p:nvSpPr>
            <p:spPr>
              <a:xfrm>
                <a:off x="3552119" y="2909147"/>
                <a:ext cx="2656625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&amp;  0,  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𝑜𝑡𝑟𝑜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𝑐𝑎𝑠𝑜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DF720B9D-A226-78B6-A674-8D88F183B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119" y="2909147"/>
                <a:ext cx="2656625" cy="6178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D086D646-82FC-E2D3-AC5D-02BC79699456}"/>
              </a:ext>
            </a:extLst>
          </p:cNvPr>
          <p:cNvSpPr txBox="1"/>
          <p:nvPr/>
        </p:nvSpPr>
        <p:spPr>
          <a:xfrm>
            <a:off x="1687724" y="3738931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Grafique la función f(t)  y recuerde: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91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926" y="1340768"/>
            <a:ext cx="5456585" cy="1162050"/>
          </a:xfrm>
        </p:spPr>
        <p:txBody>
          <a:bodyPr>
            <a:normAutofit/>
          </a:bodyPr>
          <a:lstStyle/>
          <a:p>
            <a:pPr algn="ctr"/>
            <a:r>
              <a:rPr lang="es-CO" b="1" dirty="0"/>
              <a:t>Ejercicio</a:t>
            </a:r>
            <a:br>
              <a:rPr lang="es-CO" b="1" dirty="0"/>
            </a:br>
            <a:r>
              <a:rPr lang="es-CO" b="1" dirty="0"/>
              <a:t>Calcular la transformada de Laplace para </a:t>
            </a:r>
            <a:br>
              <a:rPr lang="es-CO" b="1" dirty="0"/>
            </a:br>
            <a:endParaRPr lang="es-CO" b="1" dirty="0"/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6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4490A78-03D0-BAE7-B21C-7AD6C9B6810E}"/>
                  </a:ext>
                </a:extLst>
              </p:cNvPr>
              <p:cNvSpPr txBox="1"/>
              <p:nvPr/>
            </p:nvSpPr>
            <p:spPr>
              <a:xfrm>
                <a:off x="919846" y="4403405"/>
                <a:ext cx="3652154" cy="666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4490A78-03D0-BAE7-B21C-7AD6C9B68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846" y="4403405"/>
                <a:ext cx="3652154" cy="6660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9D9E022-A01A-5EED-3F4F-C9CBA3AF15BB}"/>
                  </a:ext>
                </a:extLst>
              </p:cNvPr>
              <p:cNvSpPr txBox="1"/>
              <p:nvPr/>
            </p:nvSpPr>
            <p:spPr>
              <a:xfrm>
                <a:off x="6392282" y="4597913"/>
                <a:ext cx="1130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9D9E022-A01A-5EED-3F4F-C9CBA3AF1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282" y="4597913"/>
                <a:ext cx="1130053" cy="276999"/>
              </a:xfrm>
              <a:prstGeom prst="rect">
                <a:avLst/>
              </a:prstGeom>
              <a:blipFill>
                <a:blip r:embed="rId4"/>
                <a:stretch>
                  <a:fillRect l="-2703" t="-2174" r="-324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31A3F9E4-084D-3C69-1E68-57F7E0B3816A}"/>
              </a:ext>
            </a:extLst>
          </p:cNvPr>
          <p:cNvSpPr txBox="1"/>
          <p:nvPr/>
        </p:nvSpPr>
        <p:spPr>
          <a:xfrm>
            <a:off x="998798" y="5177596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i="1"/>
              <a:t> s </a:t>
            </a:r>
            <a:r>
              <a:rPr lang="es-CO"/>
              <a:t>es el operador de Laplace, que es una variable compleja</a:t>
            </a:r>
            <a:endParaRPr lang="en-US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DF720B9D-A226-78B6-A674-8D88F183B784}"/>
                  </a:ext>
                </a:extLst>
              </p:cNvPr>
              <p:cNvSpPr txBox="1"/>
              <p:nvPr/>
            </p:nvSpPr>
            <p:spPr>
              <a:xfrm>
                <a:off x="3596942" y="2586403"/>
                <a:ext cx="2656625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&amp;  0,  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𝑜𝑡𝑟𝑜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𝑐𝑎𝑠𝑜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DF720B9D-A226-78B6-A674-8D88F183B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942" y="2586403"/>
                <a:ext cx="2656625" cy="6178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D086D646-82FC-E2D3-AC5D-02BC79699456}"/>
              </a:ext>
            </a:extLst>
          </p:cNvPr>
          <p:cNvSpPr txBox="1"/>
          <p:nvPr/>
        </p:nvSpPr>
        <p:spPr>
          <a:xfrm>
            <a:off x="1687724" y="3738931"/>
            <a:ext cx="698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Grafique la función f(t)  y recuerde: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612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B205A6-5B8D-C23D-A9A8-42BA68F8F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8C535C-5388-CFDB-7F27-916F3E3AE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926" y="1340768"/>
            <a:ext cx="5456585" cy="1162050"/>
          </a:xfrm>
        </p:spPr>
        <p:txBody>
          <a:bodyPr>
            <a:normAutofit/>
          </a:bodyPr>
          <a:lstStyle/>
          <a:p>
            <a:pPr algn="ctr"/>
            <a:r>
              <a:rPr lang="es-CO" b="1" dirty="0"/>
              <a:t>Ejercicio</a:t>
            </a:r>
            <a:br>
              <a:rPr lang="es-CO" b="1" dirty="0"/>
            </a:br>
            <a:r>
              <a:rPr lang="es-CO" b="1" dirty="0"/>
              <a:t>Calcular la transformada de Laplace para </a:t>
            </a:r>
            <a:br>
              <a:rPr lang="es-CO" b="1" dirty="0"/>
            </a:br>
            <a:endParaRPr lang="es-CO" b="1" dirty="0"/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DE14123F-160B-1A6B-4C11-4942F60AD4D1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7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7A09EEE-FCCB-C61A-99A3-64E6C0C29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453BAB32-6338-675F-8CCB-8A21EC5B954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68EAE54-15B9-D140-631F-FF9C0F083589}"/>
                  </a:ext>
                </a:extLst>
              </p:cNvPr>
              <p:cNvSpPr txBox="1"/>
              <p:nvPr/>
            </p:nvSpPr>
            <p:spPr>
              <a:xfrm>
                <a:off x="919846" y="4403405"/>
                <a:ext cx="3652154" cy="666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68EAE54-15B9-D140-631F-FF9C0F083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846" y="4403405"/>
                <a:ext cx="3652154" cy="6660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4036259-6539-D121-AD31-24923DFEC650}"/>
                  </a:ext>
                </a:extLst>
              </p:cNvPr>
              <p:cNvSpPr txBox="1"/>
              <p:nvPr/>
            </p:nvSpPr>
            <p:spPr>
              <a:xfrm>
                <a:off x="6392282" y="4597913"/>
                <a:ext cx="1130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4036259-6539-D121-AD31-24923DFEC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282" y="4597913"/>
                <a:ext cx="1130053" cy="276999"/>
              </a:xfrm>
              <a:prstGeom prst="rect">
                <a:avLst/>
              </a:prstGeom>
              <a:blipFill>
                <a:blip r:embed="rId4"/>
                <a:stretch>
                  <a:fillRect l="-2703" t="-2174" r="-3243" b="-3260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DC936743-66EF-A186-F3CC-03C079DEDFE8}"/>
              </a:ext>
            </a:extLst>
          </p:cNvPr>
          <p:cNvSpPr txBox="1"/>
          <p:nvPr/>
        </p:nvSpPr>
        <p:spPr>
          <a:xfrm>
            <a:off x="998798" y="5177596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i="1"/>
              <a:t> s </a:t>
            </a:r>
            <a:r>
              <a:rPr lang="es-CO"/>
              <a:t>es el operador de Laplace, que es una variable compleja</a:t>
            </a:r>
            <a:endParaRPr lang="en-US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F31687BA-1322-C9BC-1C1B-2187CDCF7295}"/>
                  </a:ext>
                </a:extLst>
              </p:cNvPr>
              <p:cNvSpPr txBox="1"/>
              <p:nvPr/>
            </p:nvSpPr>
            <p:spPr>
              <a:xfrm>
                <a:off x="3596942" y="2586403"/>
                <a:ext cx="2656625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&amp;  0,  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𝑜𝑡𝑟𝑜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𝑐𝑎𝑠𝑜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F31687BA-1322-C9BC-1C1B-2187CDCF7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942" y="2586403"/>
                <a:ext cx="2656625" cy="6178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67E43EF-CB6F-B3D3-2785-5D68EE0FC9CC}"/>
                  </a:ext>
                </a:extLst>
              </p:cNvPr>
              <p:cNvSpPr txBox="1"/>
              <p:nvPr/>
            </p:nvSpPr>
            <p:spPr>
              <a:xfrm>
                <a:off x="1687724" y="3738931"/>
                <a:ext cx="69808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dirty="0"/>
                  <a:t>Con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α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𝑠𝑖𝑒𝑛𝑑𝑜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𝑢𝑛𝑎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𝑐𝑜𝑛𝑠𝑡𝑎𝑛𝑡𝑒</m:t>
                    </m:r>
                  </m:oMath>
                </a14:m>
                <a:endParaRPr lang="es-CO" dirty="0"/>
              </a:p>
              <a:p>
                <a:r>
                  <a:rPr lang="es-CO" dirty="0"/>
                  <a:t>Grafique la función f(t)  y recuerde:</a:t>
                </a:r>
                <a:endParaRPr lang="en-US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67E43EF-CB6F-B3D3-2785-5D68EE0FC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724" y="3738931"/>
                <a:ext cx="6980820" cy="646331"/>
              </a:xfrm>
              <a:prstGeom prst="rect">
                <a:avLst/>
              </a:prstGeom>
              <a:blipFill>
                <a:blip r:embed="rId6"/>
                <a:stretch>
                  <a:fillRect l="-786" t="-4717" b="-1415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105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FF6AD6-0989-9EA2-24F7-104986675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0E2B6E-C930-3ED3-42EB-DF589B20E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926" y="1340768"/>
            <a:ext cx="5456585" cy="1162050"/>
          </a:xfrm>
        </p:spPr>
        <p:txBody>
          <a:bodyPr>
            <a:normAutofit/>
          </a:bodyPr>
          <a:lstStyle/>
          <a:p>
            <a:pPr algn="ctr"/>
            <a:r>
              <a:rPr lang="es-CO" b="1" dirty="0"/>
              <a:t>Ejercicio</a:t>
            </a:r>
            <a:br>
              <a:rPr lang="es-CO" b="1" dirty="0"/>
            </a:br>
            <a:r>
              <a:rPr lang="es-CO" b="1" dirty="0"/>
              <a:t>Calcular la transformada de Laplace para </a:t>
            </a:r>
            <a:br>
              <a:rPr lang="es-CO" b="1" dirty="0"/>
            </a:br>
            <a:endParaRPr lang="es-CO" b="1" dirty="0"/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E499A77-7CC6-C43A-1CF2-3568E42CB478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8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DF8000AF-50C1-CB9B-5E96-0F5F094ED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8D9E4971-F6EF-13B9-D5F1-BB53A8F10965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7ADC430-B138-A638-96E8-5E36034CA3C9}"/>
                  </a:ext>
                </a:extLst>
              </p:cNvPr>
              <p:cNvSpPr txBox="1"/>
              <p:nvPr/>
            </p:nvSpPr>
            <p:spPr>
              <a:xfrm>
                <a:off x="919846" y="4403405"/>
                <a:ext cx="3652154" cy="666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7ADC430-B138-A638-96E8-5E36034CA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846" y="4403405"/>
                <a:ext cx="3652154" cy="6660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4182E1FE-1ABA-D05E-3386-FA982D04C51C}"/>
                  </a:ext>
                </a:extLst>
              </p:cNvPr>
              <p:cNvSpPr txBox="1"/>
              <p:nvPr/>
            </p:nvSpPr>
            <p:spPr>
              <a:xfrm>
                <a:off x="6392282" y="4597913"/>
                <a:ext cx="1130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4182E1FE-1ABA-D05E-3386-FA982D04C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282" y="4597913"/>
                <a:ext cx="1130053" cy="276999"/>
              </a:xfrm>
              <a:prstGeom prst="rect">
                <a:avLst/>
              </a:prstGeom>
              <a:blipFill>
                <a:blip r:embed="rId4"/>
                <a:stretch>
                  <a:fillRect l="-2703" t="-2174" r="-3243" b="-3260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BB627E40-C5F3-2133-2841-44864EFDAD7F}"/>
              </a:ext>
            </a:extLst>
          </p:cNvPr>
          <p:cNvSpPr txBox="1"/>
          <p:nvPr/>
        </p:nvSpPr>
        <p:spPr>
          <a:xfrm>
            <a:off x="998798" y="5177596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i="1"/>
              <a:t> s </a:t>
            </a:r>
            <a:r>
              <a:rPr lang="es-CO"/>
              <a:t>es el operador de Laplace, que es una variable compleja</a:t>
            </a:r>
            <a:endParaRPr lang="en-US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93C71E0-3A68-31CC-26D3-8A074F8B662C}"/>
                  </a:ext>
                </a:extLst>
              </p:cNvPr>
              <p:cNvSpPr txBox="1"/>
              <p:nvPr/>
            </p:nvSpPr>
            <p:spPr>
              <a:xfrm>
                <a:off x="3596942" y="2586403"/>
                <a:ext cx="2656625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&amp;  0,  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𝑜𝑡𝑟𝑜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𝑐𝑎𝑠𝑜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93C71E0-3A68-31CC-26D3-8A074F8B6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942" y="2586403"/>
                <a:ext cx="2656625" cy="6178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B28940F7-897F-F569-62C3-4F15048A1BF7}"/>
                  </a:ext>
                </a:extLst>
              </p:cNvPr>
              <p:cNvSpPr txBox="1"/>
              <p:nvPr/>
            </p:nvSpPr>
            <p:spPr>
              <a:xfrm>
                <a:off x="1687724" y="3738931"/>
                <a:ext cx="69808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dirty="0"/>
                  <a:t>Con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α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β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𝑠𝑖𝑒𝑛𝑑𝑜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𝑐𝑜𝑛𝑠𝑡𝑎𝑛𝑡𝑒𝑠</m:t>
                    </m:r>
                  </m:oMath>
                </a14:m>
                <a:endParaRPr lang="es-CO" dirty="0"/>
              </a:p>
              <a:p>
                <a:r>
                  <a:rPr lang="es-CO" dirty="0"/>
                  <a:t>Grafique la función f(t)  y recuerde:</a:t>
                </a:r>
                <a:endParaRPr lang="en-US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B28940F7-897F-F569-62C3-4F15048A1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724" y="3738931"/>
                <a:ext cx="6980820" cy="646331"/>
              </a:xfrm>
              <a:prstGeom prst="rect">
                <a:avLst/>
              </a:prstGeom>
              <a:blipFill>
                <a:blip r:embed="rId6"/>
                <a:stretch>
                  <a:fillRect l="-786" t="-4717" b="-1415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9376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940168-431B-B65B-6BC4-1E4527095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89ABE0-9A19-5CC5-4B61-879F5488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926" y="1340768"/>
            <a:ext cx="5456585" cy="1162050"/>
          </a:xfrm>
        </p:spPr>
        <p:txBody>
          <a:bodyPr>
            <a:normAutofit/>
          </a:bodyPr>
          <a:lstStyle/>
          <a:p>
            <a:pPr algn="ctr"/>
            <a:r>
              <a:rPr lang="es-CO" b="1" dirty="0"/>
              <a:t>Teoremas de la transformada de Laplace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B44EC515-5B24-BF20-B898-CA81C5CA1C28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9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9CCB0B99-CC79-7B65-F8F7-D6D851495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D4AD0D0A-0615-2A52-EAF2-D43A350094D0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D4950FB6-6E65-6679-F576-6041F9E1FFFC}"/>
                  </a:ext>
                </a:extLst>
              </p:cNvPr>
              <p:cNvSpPr txBox="1"/>
              <p:nvPr/>
            </p:nvSpPr>
            <p:spPr>
              <a:xfrm>
                <a:off x="3883684" y="2945199"/>
                <a:ext cx="1791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𝑘𝑓</m:t>
                          </m:r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𝑘𝐹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D4950FB6-6E65-6679-F576-6041F9E1F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684" y="2945199"/>
                <a:ext cx="1791068" cy="276999"/>
              </a:xfrm>
              <a:prstGeom prst="rect">
                <a:avLst/>
              </a:prstGeom>
              <a:blipFill>
                <a:blip r:embed="rId3"/>
                <a:stretch>
                  <a:fillRect l="-2381" t="-2174" r="-4422" b="-3260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8446D89A-21BE-FE60-F47D-FA38A1FE58E0}"/>
                  </a:ext>
                </a:extLst>
              </p:cNvPr>
              <p:cNvSpPr txBox="1"/>
              <p:nvPr/>
            </p:nvSpPr>
            <p:spPr>
              <a:xfrm>
                <a:off x="3164032" y="3387580"/>
                <a:ext cx="32303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8446D89A-21BE-FE60-F47D-FA38A1FE5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032" y="3387580"/>
                <a:ext cx="3230372" cy="276999"/>
              </a:xfrm>
              <a:prstGeom prst="rect">
                <a:avLst/>
              </a:prstGeom>
              <a:blipFill>
                <a:blip r:embed="rId4"/>
                <a:stretch>
                  <a:fillRect l="-1132" t="-4444" r="-2264" b="-3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EAE2412-C353-992D-38D7-F64FE64F9F45}"/>
                  </a:ext>
                </a:extLst>
              </p:cNvPr>
              <p:cNvSpPr txBox="1"/>
              <p:nvPr/>
            </p:nvSpPr>
            <p:spPr>
              <a:xfrm>
                <a:off x="3164032" y="3829961"/>
                <a:ext cx="2596801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  <m:d>
                                <m:d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𝑠𝐹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EAE2412-C353-992D-38D7-F64FE64F9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032" y="3829961"/>
                <a:ext cx="2596801" cy="6178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Imagen 15">
            <a:extLst>
              <a:ext uri="{FF2B5EF4-FFF2-40B4-BE49-F238E27FC236}">
                <a16:creationId xmlns:a16="http://schemas.microsoft.com/office/drawing/2014/main" id="{01A7CA1A-8623-7A6A-080F-CFC68FF7F3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6003" y="4665156"/>
            <a:ext cx="6306430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3898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25853C-1B27-4995-A583-4D39F900BB7F}">
  <ds:schemaRefs>
    <ds:schemaRef ds:uri="669280c1-d17e-4d1d-bd7f-b4f14cc6bf1d"/>
    <ds:schemaRef ds:uri="bdc56f61-abc0-4f7e-bfec-a93ccd1ae88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5820C3-FD82-4EFC-BF14-EAF1F9613F52}">
  <ds:schemaRefs>
    <ds:schemaRef ds:uri="669280c1-d17e-4d1d-bd7f-b4f14cc6bf1d"/>
    <ds:schemaRef ds:uri="bdc56f61-abc0-4f7e-bfec-a93ccd1ae88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956</Words>
  <Application>Microsoft Office PowerPoint</Application>
  <PresentationFormat>Carta (216 x 279 mm)</PresentationFormat>
  <Paragraphs>158</Paragraphs>
  <Slides>22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Menlo</vt:lpstr>
      <vt:lpstr>Tema de Office</vt:lpstr>
      <vt:lpstr>1</vt:lpstr>
      <vt:lpstr>¿Qué es la transformada de Laplace?</vt:lpstr>
      <vt:lpstr>¿Qué es la transformada de Laplace?</vt:lpstr>
      <vt:lpstr>¿Qué es la transformada de Laplace?</vt:lpstr>
      <vt:lpstr>Ejercicio Calcular la transformada de Laplace para  </vt:lpstr>
      <vt:lpstr>Ejercicio Calcular la transformada de Laplace para  </vt:lpstr>
      <vt:lpstr>Ejercicio Calcular la transformada de Laplace para  </vt:lpstr>
      <vt:lpstr>Ejercicio Calcular la transformada de Laplace para  </vt:lpstr>
      <vt:lpstr>Teoremas de la transformada de Laplace</vt:lpstr>
      <vt:lpstr>Teoremas de la transformada de Laplace</vt:lpstr>
      <vt:lpstr>¿Qué cree usted que es la transformada Z?</vt:lpstr>
      <vt:lpstr>¿Qué cree usted que es la transformada Z?</vt:lpstr>
      <vt:lpstr>Ejercicio 1 Calcular la transformada Z para</vt:lpstr>
      <vt:lpstr>Ejercicio 2 Calcular la transformada Z para  </vt:lpstr>
      <vt:lpstr>Ejercicio 3 Calcular la transformada Z para  </vt:lpstr>
      <vt:lpstr>Ejercicio 4 Calcular la transformada Z para  </vt:lpstr>
      <vt:lpstr>Ejercicio 5 Calcular la transformada Z para  </vt:lpstr>
      <vt:lpstr>Ejercicio 6 Hallar la transformada Z mediante la definición y mediante la demostración</vt:lpstr>
      <vt:lpstr>Teorema de la suma y resta</vt:lpstr>
      <vt:lpstr>Teorema de la multiplicación una constante</vt:lpstr>
      <vt:lpstr>Ejercicio 7</vt:lpstr>
      <vt:lpstr>Relación entre él plano Z y él plano 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2</cp:revision>
  <dcterms:created xsi:type="dcterms:W3CDTF">2008-03-11T21:51:34Z</dcterms:created>
  <dcterms:modified xsi:type="dcterms:W3CDTF">2025-08-22T17:25:33Z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