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4" r:id="rId6"/>
    <p:sldId id="278" r:id="rId7"/>
    <p:sldId id="280" r:id="rId8"/>
    <p:sldId id="261" r:id="rId9"/>
    <p:sldId id="277" r:id="rId10"/>
    <p:sldId id="268" r:id="rId1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B9C98-3508-CE4C-8562-48AA040C5ED0}" v="69" dt="2025-08-11T01:23:52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719"/>
  </p:normalViewPr>
  <p:slideViewPr>
    <p:cSldViewPr>
      <p:cViewPr varScale="1">
        <p:scale>
          <a:sx n="120" d="100"/>
          <a:sy n="120" d="100"/>
        </p:scale>
        <p:origin x="1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80% + Asistencia 20%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0" presStyleCnt="1">
        <dgm:presLayoutVars>
          <dgm:bulletEnabled val="1"/>
        </dgm:presLayoutVars>
      </dgm:prSet>
      <dgm:spPr/>
    </dgm:pt>
  </dgm:ptLst>
  <dgm:cxnLst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E327149D-DC7B-461C-8D99-B71A551C03E1}" srcId="{994CCF41-E523-4B32-A88F-4ED36F50A7EE}" destId="{D0BAE93D-92CE-4386-A939-05D6FBBDB36E}" srcOrd="0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10AAFB1-785E-44E4-8894-EF1B52C7D4AD}" type="presParOf" srcId="{A3284664-AF1F-46F3-9665-8338A52FFC47}" destId="{7560FB29-C8B9-46A3-BBE4-43A12CE2DCB7}" srcOrd="0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A697-A9A5-474F-A2F1-F31D8DEBA84D}">
      <dsp:nvSpPr>
        <dsp:cNvPr id="0" name=""/>
        <dsp:cNvSpPr/>
      </dsp:nvSpPr>
      <dsp:spPr>
        <a:xfrm rot="10800000">
          <a:off x="2243409" y="988669"/>
          <a:ext cx="5937779" cy="29912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19042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900" kern="1200" dirty="0"/>
            <a:t>Proyecto 80% + Asistencia 20%</a:t>
          </a:r>
        </a:p>
      </dsp:txBody>
      <dsp:txXfrm rot="10800000">
        <a:off x="2991212" y="988669"/>
        <a:ext cx="5189976" cy="2991212"/>
      </dsp:txXfrm>
    </dsp:sp>
    <dsp:sp modelId="{FBB88129-ACAF-4383-9E39-0E356C3188DA}">
      <dsp:nvSpPr>
        <dsp:cNvPr id="0" name=""/>
        <dsp:cNvSpPr/>
      </dsp:nvSpPr>
      <dsp:spPr>
        <a:xfrm>
          <a:off x="747803" y="988669"/>
          <a:ext cx="2991212" cy="29912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10/08/25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10/08/25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10/08/25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Sistemas-de-Control-II---Ingenier-a-Mecatr-ni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 err="1">
                <a:solidFill>
                  <a:srgbClr val="898989"/>
                </a:solidFill>
              </a:rPr>
              <a:t>Ing</a:t>
            </a:r>
            <a:r>
              <a:rPr lang="es-CO" altLang="es-CO" sz="2800" dirty="0">
                <a:solidFill>
                  <a:srgbClr val="898989"/>
                </a:solidFill>
              </a:rPr>
              <a:t> </a:t>
            </a:r>
            <a:r>
              <a:rPr lang="es-CO" altLang="es-CO" sz="2800" dirty="0" err="1">
                <a:solidFill>
                  <a:srgbClr val="898989"/>
                </a:solidFill>
              </a:rPr>
              <a:t>Jheyson</a:t>
            </a:r>
            <a:r>
              <a:rPr lang="es-CO" altLang="es-CO" sz="2800" dirty="0">
                <a:solidFill>
                  <a:srgbClr val="898989"/>
                </a:solidFill>
              </a:rPr>
              <a:t> F. Villavisan B </a:t>
            </a:r>
            <a:r>
              <a:rPr lang="es-CO" altLang="es-CO" sz="2800" dirty="0" err="1">
                <a:solidFill>
                  <a:srgbClr val="898989"/>
                </a:solidFill>
              </a:rPr>
              <a:t>MSc</a:t>
            </a:r>
            <a:r>
              <a:rPr lang="es-CO" altLang="es-CO" sz="2800" dirty="0">
                <a:solidFill>
                  <a:srgbClr val="898989"/>
                </a:solidFill>
              </a:rPr>
              <a:t>.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Sábados:       08:00 - 15:00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08898"/>
              </p:ext>
            </p:extLst>
          </p:nvPr>
        </p:nvGraphicFramePr>
        <p:xfrm>
          <a:off x="475456" y="670925"/>
          <a:ext cx="8345016" cy="50069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91215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807920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645881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Presentación Asignatura: Syllabus, Sistema de Evaluación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Automatización -  Evolución Sistemas de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SCI, Importancia de los SCI, modelamiento sistemas físicos</a:t>
                      </a:r>
                    </a:p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Transformada de Laplace</a:t>
                      </a:r>
                    </a:p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Transformada 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Clasificación SCI, Sensores y acondicionamiento de señales, principios de funcionamiento, técnicas de acondicionamiento, transmisión de señales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b="0" u="none" dirty="0">
                          <a:solidFill>
                            <a:schemeClr val="tx1"/>
                          </a:solidFill>
                        </a:rPr>
                        <a:t>Controladores Discretos,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Estabilidad y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SCADA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Redes de comunicación Industrial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Lab</a:t>
                      </a: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 Festo)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18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PLC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Lab</a:t>
                      </a: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 2 Festo)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/>
                        <a:t>8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15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Manteniemiento</a:t>
                      </a: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 Sistemas de Control, Sensores Inteligentes y </a:t>
                      </a: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EdgeComputing</a:t>
                      </a:r>
                      <a:endParaRPr lang="es-CO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15</a:t>
                      </a:r>
                      <a:endParaRPr lang="es-CO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Realización </a:t>
                      </a: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Proyectode</a:t>
                      </a: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 aplicación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16</a:t>
                      </a:r>
                      <a:endParaRPr lang="es-CO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1" u="sng" dirty="0">
                          <a:solidFill>
                            <a:srgbClr val="C00000"/>
                          </a:solidFill>
                        </a:rPr>
                        <a:t>Consolidado Final de notas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376327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3279106" y="2741518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3279106" y="4509120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 la cinematica de la particula y dame un ejemplo numerico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https://github.com/F4bian1012/Sistemas-de-Control-</a:t>
            </a:r>
            <a:r>
              <a:rPr lang="es-CO" dirty="0"/>
              <a:t>Industrial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purl.org/dc/elements/1.1/"/>
    <ds:schemaRef ds:uri="http://schemas.microsoft.com/office/infopath/2007/PartnerControls"/>
    <ds:schemaRef ds:uri="http://purl.org/dc/terms/"/>
    <ds:schemaRef ds:uri="bdc56f61-abc0-4f7e-bfec-a93ccd1ae886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669280c1-d17e-4d1d-bd7f-b4f14cc6bf1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Words>307</Words>
  <Application>Microsoft Macintosh PowerPoint</Application>
  <PresentationFormat>Carta (216 x 279 mm)</PresentationFormat>
  <Paragraphs>96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fabian villavisan</cp:lastModifiedBy>
  <cp:revision>74</cp:revision>
  <dcterms:created xsi:type="dcterms:W3CDTF">2008-03-11T21:51:34Z</dcterms:created>
  <dcterms:modified xsi:type="dcterms:W3CDTF">2025-08-11T01:24:06Z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