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99FA-72B7-63B3-DBBE-79828D04C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56A8-C62A-95EF-20E5-B6FBC13A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160B-F4C8-C14A-4FCD-15851DFD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9B47-A42C-494B-40FA-4E486839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F16E-8E41-B4CB-9F62-86C06DE2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31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D04D-85DC-F9F8-B360-2415C1C1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E69F-6186-4A5E-3CA0-3CEC09DD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D896-1568-EC3E-4C32-3CB1EC2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3854F-FBC8-9942-3966-3FE39D33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1FF8-3EB7-ECCD-8664-979FEA26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441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64761-8D22-D3D6-F8D2-6D30BFE0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C6F50-5B72-8D61-A17D-5673A7137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CE92-CCC7-1A67-A449-A4E4976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E933-35E9-4E23-2FC8-ED0876A1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C197-8BE0-51EF-DABA-4DE0143E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742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1F42-60F8-E39D-58B8-341E0E1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0E30-6836-27FE-E0D5-6B19F0D9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2A69-7C7A-0917-22F4-A0B3140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5962-C318-6A09-C64A-B6C73A85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DC5E-EC06-4789-BB39-07A416C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7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6967-475B-1FE6-65F0-0FD2A5D0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F4CDA-E782-D3BC-E4EE-B42BEE03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373FF-39A0-1C0D-A1D5-2080EE6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34A4-5E0F-5FF3-8D9A-99FD3437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4CAC-ED5A-0739-F49F-5F452247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40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D392-27CD-2E61-99F1-715E26EA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BD39-E255-0856-6B4B-39125344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BDD88-B1C1-FD66-B932-2BDEE3C30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3DD1-4B40-5014-C6A0-86E1A4F0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414CF-3B8E-1802-A84D-96E922AB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18614-E7A7-4663-CF3A-CE92B65E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21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1C6-8EAB-7A22-4A7E-18A4ED23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1B98-E00E-B84B-15BC-79BCB354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818AA-8A95-76C0-A6F6-945D6B306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674A4-B024-DF62-AD7C-C545CFF9A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8DC6C-D6E5-5B2B-7337-D15587A6A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93377-33EF-1538-1A52-3B5856E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0E46-35E5-E04D-42C8-1E7F5A8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F0BB9-602E-2753-F8B1-3A9E13D5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60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15A2-E5CB-D871-E8D5-813CF759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BC0E-170E-58F6-AEAF-0E8BE1FA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2308F-6C2A-E15A-2579-B77833D0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E5A0-D831-210B-5D8F-405E39C5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877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29112-791E-FDC7-F13E-2900FC81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A3912-0B4B-7101-B09F-81295C5D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E6327-DBC2-C96C-3ED1-0D2A91D2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2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E142-E775-F67F-44BE-6137B95B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690D-38FE-0959-A0BD-1865712C0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A9F58-D3B7-8881-CD39-EF9B82EA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8312A-A09E-E604-9C2C-50F579E2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99435-05BA-D8D3-C5C4-CDA64BF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3FE0-EE78-6440-8DDA-D8B55562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86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298-6B85-8FB8-1809-3F35056B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BA7EA-D12B-6EF4-043B-FD981E481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63D9-CF4C-A1C8-D2A5-4A1AA84DF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4DE37-89B3-D179-FEDB-668EDF05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FD66E-3755-CB15-14E8-A1BBFCCC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E2966-2F96-7531-9AD2-3C761D54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20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7304E-4531-2E2D-F706-335F31FF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16AE-465F-4BC2-FA71-E511D370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628E-DD0A-3779-A738-6A6829677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EB8D-9F75-421D-90DE-3F16AE17FD5E}" type="datetimeFigureOut">
              <a:rPr lang="en-ID" smtClean="0"/>
              <a:t>23/02/2023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3D8D-AD65-2F03-F594-61A1EC705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42AD-CD45-0EAB-7512-273DE6B49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D945-B03E-4247-A222-0F8A0A5163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58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E257-DB3D-20BE-39D2-7B44713A8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Binus</a:t>
            </a:r>
            <a:r>
              <a:rPr lang="en-US" dirty="0"/>
              <a:t> Chatting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6A0F4-7CD2-52E8-5E85-882F013F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Nama:</a:t>
            </a:r>
          </a:p>
          <a:p>
            <a:r>
              <a:rPr lang="en-US" dirty="0" err="1"/>
              <a:t>Trianto</a:t>
            </a:r>
            <a:r>
              <a:rPr lang="en-US" dirty="0"/>
              <a:t> </a:t>
            </a:r>
            <a:r>
              <a:rPr lang="en-US" dirty="0" err="1"/>
              <a:t>Mahendra</a:t>
            </a:r>
            <a:r>
              <a:rPr lang="en-US" dirty="0"/>
              <a:t> Putra - 2001573770</a:t>
            </a:r>
          </a:p>
          <a:p>
            <a:r>
              <a:rPr lang="en-US" dirty="0" err="1"/>
              <a:t>Aryanto</a:t>
            </a:r>
            <a:r>
              <a:rPr lang="en-US" dirty="0"/>
              <a:t> </a:t>
            </a: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Setya</a:t>
            </a:r>
            <a:r>
              <a:rPr lang="en-US" dirty="0"/>
              <a:t> </a:t>
            </a:r>
            <a:r>
              <a:rPr lang="en-US" dirty="0" err="1"/>
              <a:t>Prawira</a:t>
            </a:r>
            <a:r>
              <a:rPr lang="en-US" dirty="0"/>
              <a:t> – 2301855545</a:t>
            </a:r>
          </a:p>
          <a:p>
            <a:r>
              <a:rPr lang="en-US" dirty="0" err="1"/>
              <a:t>Roki</a:t>
            </a:r>
            <a:r>
              <a:rPr lang="en-US" dirty="0"/>
              <a:t> Zain </a:t>
            </a:r>
            <a:r>
              <a:rPr lang="en-US" dirty="0" err="1"/>
              <a:t>Siregar</a:t>
            </a:r>
            <a:r>
              <a:rPr lang="en-US" dirty="0"/>
              <a:t> - 2301921156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019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098-A423-7987-1E9B-2043A58E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88F0-D8D0-9037-1F83-A10A8B0A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dimasukan</a:t>
            </a:r>
            <a:r>
              <a:rPr lang="en-US" dirty="0"/>
              <a:t> oleh User </a:t>
            </a:r>
            <a:r>
              <a:rPr lang="en-US" dirty="0" err="1"/>
              <a:t>melalui</a:t>
            </a:r>
            <a:r>
              <a:rPr lang="en-US" dirty="0"/>
              <a:t> UI</a:t>
            </a:r>
          </a:p>
          <a:p>
            <a:r>
              <a:rPr lang="en-US" dirty="0" err="1"/>
              <a:t>Kemudian</a:t>
            </a:r>
            <a:r>
              <a:rPr lang="en-US" dirty="0"/>
              <a:t>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User lain </a:t>
            </a:r>
            <a:r>
              <a:rPr lang="en-US" dirty="0" err="1"/>
              <a:t>melalui</a:t>
            </a:r>
            <a:r>
              <a:rPr lang="en-US" dirty="0"/>
              <a:t> UI User </a:t>
            </a:r>
            <a:r>
              <a:rPr lang="en-US" dirty="0" err="1"/>
              <a:t>tersebut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39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15D3-6100-8579-9740-616A6FCD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Binus</a:t>
            </a:r>
            <a:r>
              <a:rPr lang="en-US" dirty="0"/>
              <a:t> Chatting?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8AEC-ED0E-9EA3-79A1-34B6EEC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Chatting App for Students</a:t>
            </a:r>
          </a:p>
          <a:p>
            <a:r>
              <a:rPr lang="en-US" dirty="0"/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11899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D5C9-DF39-4886-D13C-0B7BE7BC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</a:t>
            </a:r>
            <a:r>
              <a:rPr lang="en-US" dirty="0" err="1"/>
              <a:t>Binus</a:t>
            </a:r>
            <a:r>
              <a:rPr lang="en-US" dirty="0"/>
              <a:t> Chatting?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1EE2-2E90-CF29-6349-84C96AD0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 &amp; Group Chat</a:t>
            </a:r>
          </a:p>
          <a:p>
            <a:r>
              <a:rPr lang="en-US" dirty="0"/>
              <a:t>Voice &amp; Video Call</a:t>
            </a:r>
          </a:p>
          <a:p>
            <a:r>
              <a:rPr lang="en-US" dirty="0"/>
              <a:t>Media Streaming</a:t>
            </a:r>
          </a:p>
          <a:p>
            <a:r>
              <a:rPr lang="en-US" dirty="0"/>
              <a:t>Server or Community Chat</a:t>
            </a:r>
          </a:p>
        </p:txBody>
      </p:sp>
    </p:spTree>
    <p:extLst>
      <p:ext uri="{BB962C8B-B14F-4D97-AF65-F5344CB8AC3E}">
        <p14:creationId xmlns:p14="http://schemas.microsoft.com/office/powerpoint/2010/main" val="122041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2D20-5B88-BF22-BAA3-B85CE360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Binus</a:t>
            </a:r>
            <a:r>
              <a:rPr lang="en-US" dirty="0"/>
              <a:t> Chatting want to make?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2FBB08-852D-D289-88D9-4917CA58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" y="1478080"/>
            <a:ext cx="4601712" cy="2770363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02287E0-FC1E-C26E-5E34-9ED7774A2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81" y="1478080"/>
            <a:ext cx="6710290" cy="2663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BE2DE-1F3E-3348-EC8B-5E7BB46ECF92}"/>
              </a:ext>
            </a:extLst>
          </p:cNvPr>
          <p:cNvSpPr txBox="1"/>
          <p:nvPr/>
        </p:nvSpPr>
        <p:spPr>
          <a:xfrm>
            <a:off x="1006084" y="4459459"/>
            <a:ext cx="93618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Binus</a:t>
            </a:r>
            <a:r>
              <a:rPr lang="en-US" sz="4000" dirty="0"/>
              <a:t> Chatting will take Forum/Thread function in Line and Use Media streaming from Discord</a:t>
            </a:r>
          </a:p>
        </p:txBody>
      </p:sp>
    </p:spTree>
    <p:extLst>
      <p:ext uri="{BB962C8B-B14F-4D97-AF65-F5344CB8AC3E}">
        <p14:creationId xmlns:p14="http://schemas.microsoft.com/office/powerpoint/2010/main" val="14411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875E-44D6-DB36-C8E4-8B17B894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METAFORA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66C7-68BA-9B7F-D494-0A59788E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List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D90B86B-0C99-733C-73AF-1615709FE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5" y="2383906"/>
            <a:ext cx="9109799" cy="361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5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86E-6382-8F4C-2BEF-DE05A255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EE6D-9EE5-7489-5EBE-357676D8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 </a:t>
            </a:r>
            <a:r>
              <a:rPr lang="en-US" dirty="0" err="1"/>
              <a:t>ada</a:t>
            </a:r>
            <a:r>
              <a:rPr lang="en-US" dirty="0"/>
              <a:t> Group Chat, </a:t>
            </a:r>
            <a:r>
              <a:rPr lang="en-US" dirty="0" err="1"/>
              <a:t>Individu</a:t>
            </a:r>
            <a:r>
              <a:rPr lang="en-US" dirty="0"/>
              <a:t> Chat, dan Friends List</a:t>
            </a:r>
            <a:endParaRPr lang="en-ID" dirty="0"/>
          </a:p>
          <a:p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822C1E5-107E-2C54-E2A7-01CA6F5CE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2303362"/>
            <a:ext cx="6547338" cy="43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2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E61-2073-0172-BFBF-67EBB653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Relationships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5C2D-B058-A478-C891-2F56F6CD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yang </a:t>
            </a:r>
            <a:r>
              <a:rPr lang="en-US" dirty="0" err="1"/>
              <a:t>terdapat</a:t>
            </a:r>
            <a:r>
              <a:rPr lang="en-US" dirty="0"/>
              <a:t> pada Friend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Status User lain yang </a:t>
            </a:r>
            <a:r>
              <a:rPr lang="en-US" dirty="0" err="1"/>
              <a:t>ada</a:t>
            </a:r>
            <a:r>
              <a:rPr lang="en-US" dirty="0"/>
              <a:t> di Friend List</a:t>
            </a:r>
          </a:p>
          <a:p>
            <a:r>
              <a:rPr lang="en-US" dirty="0"/>
              <a:t>User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Chat </a:t>
            </a:r>
            <a:r>
              <a:rPr lang="en-US" dirty="0" err="1"/>
              <a:t>Individu</a:t>
            </a:r>
            <a:r>
              <a:rPr lang="en-US" dirty="0"/>
              <a:t> pada User yang </a:t>
            </a:r>
            <a:r>
              <a:rPr lang="en-US" dirty="0" err="1"/>
              <a:t>tergabung</a:t>
            </a:r>
            <a:r>
              <a:rPr lang="en-US" dirty="0"/>
              <a:t> pada Group Chat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920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CCAF-B3AF-5D21-50F4-2E34FF46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B9E5-35A0-07B5-FB35-2488B214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Chat</a:t>
            </a:r>
          </a:p>
          <a:p>
            <a:r>
              <a:rPr lang="en-US" dirty="0" err="1"/>
              <a:t>Telepon</a:t>
            </a:r>
            <a:endParaRPr lang="en-US" dirty="0"/>
          </a:p>
          <a:p>
            <a:r>
              <a:rPr lang="en-US" dirty="0"/>
              <a:t>Video Call</a:t>
            </a:r>
          </a:p>
          <a:p>
            <a:r>
              <a:rPr lang="en-US" dirty="0"/>
              <a:t>Media Streaming</a:t>
            </a:r>
          </a:p>
        </p:txBody>
      </p:sp>
    </p:spTree>
    <p:extLst>
      <p:ext uri="{BB962C8B-B14F-4D97-AF65-F5344CB8AC3E}">
        <p14:creationId xmlns:p14="http://schemas.microsoft.com/office/powerpoint/2010/main" val="12929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CE42-40D8-D2A5-56A9-8BA4C20E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Relationships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95781-9550-E2FF-8AEC-F11AE259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Voice Call </a:t>
            </a:r>
            <a:r>
              <a:rPr lang="en-US" dirty="0" err="1"/>
              <a:t>dengan</a:t>
            </a:r>
            <a:r>
              <a:rPr lang="en-US" dirty="0"/>
              <a:t> User lain,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Voice Call pada User </a:t>
            </a:r>
            <a:r>
              <a:rPr lang="en-US" dirty="0" err="1"/>
              <a:t>pertama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31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Aplikasi Binus Chatting</vt:lpstr>
      <vt:lpstr>What is Binus Chatting?</vt:lpstr>
      <vt:lpstr>What is in Binus Chatting?</vt:lpstr>
      <vt:lpstr>What Binus Chatting want to make?</vt:lpstr>
      <vt:lpstr>METAFORA</vt:lpstr>
      <vt:lpstr>CONCEPTS</vt:lpstr>
      <vt:lpstr>Object Relationships</vt:lpstr>
      <vt:lpstr>Functions</vt:lpstr>
      <vt:lpstr>Function Relationships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Binus Chatting</dc:title>
  <dc:creator>Hoaqin Vialpando</dc:creator>
  <cp:lastModifiedBy>ARYANTO BAYU SETYA PRAWIRA</cp:lastModifiedBy>
  <cp:revision>6</cp:revision>
  <dcterms:created xsi:type="dcterms:W3CDTF">2023-02-21T14:24:14Z</dcterms:created>
  <dcterms:modified xsi:type="dcterms:W3CDTF">2023-02-23T03:32:36Z</dcterms:modified>
</cp:coreProperties>
</file>