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6" r:id="rId8"/>
    <p:sldId id="261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99FA-72B7-63B3-DBBE-79828D04C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056A8-C62A-95EF-20E5-B6FBC13AE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160B-F4C8-C14A-4FCD-15851DFD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9B47-A42C-494B-40FA-4E486839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F16E-8E41-B4CB-9F62-86C06DE2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318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D04D-85DC-F9F8-B360-2415C1C1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4E69F-6186-4A5E-3CA0-3CEC09DD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DD896-1568-EC3E-4C32-3CB1EC2D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854F-FBC8-9942-3966-3FE39D33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61FF8-3EB7-ECCD-8664-979FEA26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441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64761-8D22-D3D6-F8D2-6D30BFE0D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C6F50-5B72-8D61-A17D-5673A7137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CE92-CCC7-1A67-A449-A4E49763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8E933-35E9-4E23-2FC8-ED0876A1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C197-8BE0-51EF-DABA-4DE0143E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742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1F42-60F8-E39D-58B8-341E0E12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0E30-6836-27FE-E0D5-6B19F0D9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2A69-7C7A-0917-22F4-A0B3140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5962-C318-6A09-C64A-B6C73A85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DC5E-EC06-4789-BB39-07A416CA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579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6967-475B-1FE6-65F0-0FD2A5D0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F4CDA-E782-D3BC-E4EE-B42BEE03C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73FF-39A0-1C0D-A1D5-2080EE62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34A4-5E0F-5FF3-8D9A-99FD3437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4CAC-ED5A-0739-F49F-5F452247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84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D392-27CD-2E61-99F1-715E26EA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BD39-E255-0856-6B4B-39125344C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BDD88-B1C1-FD66-B932-2BDEE3C30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E3DD1-4B40-5014-C6A0-86E1A4F0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414CF-3B8E-1802-A84D-96E922AB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18614-E7A7-4663-CF3A-CE92B65E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217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41C6-8EAB-7A22-4A7E-18A4ED23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1B98-E00E-B84B-15BC-79BCB3547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818AA-8A95-76C0-A6F6-945D6B30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674A4-B024-DF62-AD7C-C545CFF9A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8DC6C-D6E5-5B2B-7337-D15587A6A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93377-33EF-1538-1A52-3B5856E7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E0E46-35E5-E04D-42C8-1E7F5A83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F0BB9-602E-2753-F8B1-3A9E13D5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609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15A2-E5CB-D871-E8D5-813CF759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7BC0E-170E-58F6-AEAF-0E8BE1FA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2308F-6C2A-E15A-2579-B77833D0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2E5A0-D831-210B-5D8F-405E39C5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877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29112-791E-FDC7-F13E-2900FC81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A3912-0B4B-7101-B09F-81295C5D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E6327-DBC2-C96C-3ED1-0D2A91D2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82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E142-E775-F67F-44BE-6137B95B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690D-38FE-0959-A0BD-1865712C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A9F58-D3B7-8881-CD39-EF9B82EAF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8312A-A09E-E604-9C2C-50F579E2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9435-05BA-D8D3-C5C4-CDA64BFB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3FE0-EE78-6440-8DDA-D8B55562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586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B298-6B85-8FB8-1809-3F35056B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BA7EA-D12B-6EF4-043B-FD981E481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663D9-CF4C-A1C8-D2A5-4A1AA84DF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4DE37-89B3-D179-FEDB-668EDF05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FD66E-3755-CB15-14E8-A1BBFCCC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E2966-2F96-7531-9AD2-3C761D54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205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7304E-4531-2E2D-F706-335F31FF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216AE-465F-4BC2-FA71-E511D3704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628E-DD0A-3779-A738-6A6829677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EB8D-9F75-421D-90DE-3F16AE17FD5E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3D8D-AD65-2F03-F594-61A1EC705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42AD-CD45-0EAB-7512-273DE6B49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58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E257-DB3D-20BE-39D2-7B44713A8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Binus</a:t>
            </a:r>
            <a:r>
              <a:rPr lang="en-US" dirty="0"/>
              <a:t> Chatting for </a:t>
            </a:r>
            <a:r>
              <a:rPr lang="en-US" dirty="0" err="1"/>
              <a:t>Binusmaya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6A0F4-7CD2-52E8-5E85-882F013FE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Nama:</a:t>
            </a:r>
          </a:p>
          <a:p>
            <a:r>
              <a:rPr lang="en-US" dirty="0" err="1"/>
              <a:t>Trianto</a:t>
            </a:r>
            <a:r>
              <a:rPr lang="en-US" dirty="0"/>
              <a:t> </a:t>
            </a:r>
            <a:r>
              <a:rPr lang="en-US" dirty="0" err="1"/>
              <a:t>Mahendra</a:t>
            </a:r>
            <a:r>
              <a:rPr lang="en-US" dirty="0"/>
              <a:t> Putra - 2001573770</a:t>
            </a:r>
          </a:p>
          <a:p>
            <a:r>
              <a:rPr lang="en-US" dirty="0" err="1"/>
              <a:t>Aryanto</a:t>
            </a:r>
            <a:r>
              <a:rPr lang="en-US" dirty="0"/>
              <a:t> </a:t>
            </a:r>
            <a:r>
              <a:rPr lang="en-US" dirty="0" err="1"/>
              <a:t>Bayu</a:t>
            </a:r>
            <a:r>
              <a:rPr lang="en-US" dirty="0"/>
              <a:t> </a:t>
            </a:r>
            <a:r>
              <a:rPr lang="en-US" dirty="0" err="1"/>
              <a:t>Setya</a:t>
            </a:r>
            <a:r>
              <a:rPr lang="en-US" dirty="0"/>
              <a:t> </a:t>
            </a:r>
            <a:r>
              <a:rPr lang="en-US" dirty="0" err="1"/>
              <a:t>Prawira</a:t>
            </a:r>
            <a:r>
              <a:rPr lang="en-US" dirty="0"/>
              <a:t> – 2301855545</a:t>
            </a:r>
          </a:p>
          <a:p>
            <a:r>
              <a:rPr lang="en-US" dirty="0" err="1"/>
              <a:t>Roki</a:t>
            </a:r>
            <a:r>
              <a:rPr lang="en-US" dirty="0"/>
              <a:t> Zain </a:t>
            </a:r>
            <a:r>
              <a:rPr lang="en-US" dirty="0" err="1"/>
              <a:t>Siregar</a:t>
            </a:r>
            <a:r>
              <a:rPr lang="en-US" dirty="0"/>
              <a:t> - 2301921156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8019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3098-A423-7987-1E9B-2043A58E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388F0-D8D0-9037-1F83-A10A8B0AD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dimasukan</a:t>
            </a:r>
            <a:r>
              <a:rPr lang="en-US" dirty="0"/>
              <a:t> oleh User </a:t>
            </a:r>
            <a:r>
              <a:rPr lang="en-US" dirty="0" err="1"/>
              <a:t>melalui</a:t>
            </a:r>
            <a:r>
              <a:rPr lang="en-US" dirty="0"/>
              <a:t> UI</a:t>
            </a:r>
          </a:p>
          <a:p>
            <a:r>
              <a:rPr lang="en-US" dirty="0" err="1"/>
              <a:t>Kemudian</a:t>
            </a:r>
            <a:r>
              <a:rPr lang="en-US" dirty="0"/>
              <a:t>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User lain </a:t>
            </a:r>
            <a:r>
              <a:rPr lang="en-US" dirty="0" err="1"/>
              <a:t>melalui</a:t>
            </a:r>
            <a:r>
              <a:rPr lang="en-US" dirty="0"/>
              <a:t> UI User </a:t>
            </a:r>
            <a:r>
              <a:rPr lang="en-US" dirty="0" err="1"/>
              <a:t>tersebut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399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889D-7B3B-5D5F-BC5E-1E6169B9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Yang Kurang &amp;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DB90-2ED1-F4C0-A9FE-2A794645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Fitur Voice Call</a:t>
            </a:r>
          </a:p>
          <a:p>
            <a:r>
              <a:rPr lang="en-US" dirty="0"/>
              <a:t>Fitur Media Sharing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299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15D3-6100-8579-9740-616A6FCD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Binus</a:t>
            </a:r>
            <a:r>
              <a:rPr lang="en-US" dirty="0"/>
              <a:t> Chatting?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8AEC-ED0E-9EA3-79A1-34B6EECD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Access Chatting Feature between Students and Lecturers</a:t>
            </a:r>
          </a:p>
        </p:txBody>
      </p:sp>
    </p:spTree>
    <p:extLst>
      <p:ext uri="{BB962C8B-B14F-4D97-AF65-F5344CB8AC3E}">
        <p14:creationId xmlns:p14="http://schemas.microsoft.com/office/powerpoint/2010/main" val="118992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D5C9-DF39-4886-D13C-0B7BE7BC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</a:t>
            </a:r>
            <a:r>
              <a:rPr lang="en-US" dirty="0" err="1"/>
              <a:t>Binus</a:t>
            </a:r>
            <a:r>
              <a:rPr lang="en-US" dirty="0"/>
              <a:t> Chatting?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1EE2-2E90-CF29-6349-84C96AD0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&amp; Group Chat</a:t>
            </a:r>
          </a:p>
          <a:p>
            <a:r>
              <a:rPr lang="en-US" dirty="0"/>
              <a:t>Community Chat</a:t>
            </a:r>
          </a:p>
          <a:p>
            <a:endParaRPr lang="en-ID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4DBC38D-D726-1910-CCDE-BA815043A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21" y="1379095"/>
            <a:ext cx="6179210" cy="46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1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875E-44D6-DB36-C8E4-8B17B894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METAFORA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66C7-68BA-9B7F-D494-0A59788E7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List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8603AF-F4D3-C092-E241-CD2DF3D50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331" y="2236687"/>
            <a:ext cx="6547338" cy="43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5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C86E-6382-8F4C-2BEF-DE05A255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EE6D-9EE5-7489-5EBE-357676D8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Akan </a:t>
            </a:r>
            <a:r>
              <a:rPr lang="en-US" dirty="0" err="1"/>
              <a:t>ada</a:t>
            </a:r>
            <a:r>
              <a:rPr lang="en-US" dirty="0"/>
              <a:t> Group Chat, </a:t>
            </a:r>
            <a:r>
              <a:rPr lang="en-US" dirty="0" err="1"/>
              <a:t>Individu</a:t>
            </a:r>
            <a:r>
              <a:rPr lang="en-US" dirty="0"/>
              <a:t> Chat, dan Friends List</a:t>
            </a:r>
            <a:endParaRPr lang="en-ID" dirty="0"/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0783C-F576-D557-4E78-93A7BB4C4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8425"/>
            <a:ext cx="5623378" cy="3363709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B395B6B-7923-27A7-B2FB-0DBD58EFC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39" y="2278062"/>
            <a:ext cx="55786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2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EE61-2073-0172-BFBF-67EBB653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Relationships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5C2D-B058-A478-C891-2F56F6CD5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yang </a:t>
            </a:r>
            <a:r>
              <a:rPr lang="en-US" dirty="0" err="1"/>
              <a:t>terdapat</a:t>
            </a:r>
            <a:r>
              <a:rPr lang="en-US" dirty="0"/>
              <a:t> pada Class Students List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Status User lain yang </a:t>
            </a:r>
            <a:r>
              <a:rPr lang="en-US" dirty="0" err="1"/>
              <a:t>ada</a:t>
            </a:r>
            <a:r>
              <a:rPr lang="en-US" dirty="0"/>
              <a:t> di Class Students List</a:t>
            </a:r>
          </a:p>
          <a:p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Chat </a:t>
            </a:r>
            <a:r>
              <a:rPr lang="en-US" dirty="0" err="1"/>
              <a:t>Individu</a:t>
            </a:r>
            <a:r>
              <a:rPr lang="en-US" dirty="0"/>
              <a:t> pada User yang </a:t>
            </a:r>
            <a:r>
              <a:rPr lang="en-US" dirty="0" err="1"/>
              <a:t>tergabung</a:t>
            </a:r>
            <a:r>
              <a:rPr lang="en-US" dirty="0"/>
              <a:t> pada Class Students List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920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559E-AB0D-AC83-04CB-BF6D9813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Mappings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AEE2-771E-1F4C-18D5-E3077618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Nomor</a:t>
            </a:r>
            <a:r>
              <a:rPr lang="en-US" dirty="0"/>
              <a:t> Student ID pada </a:t>
            </a:r>
            <a:r>
              <a:rPr lang="en-US" dirty="0" err="1"/>
              <a:t>Binusmaya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Student ID di </a:t>
            </a:r>
            <a:r>
              <a:rPr lang="en-US" dirty="0" err="1"/>
              <a:t>perkuliahan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0335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CCAF-B3AF-5D21-50F4-2E34FF46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B9E5-35A0-07B5-FB35-2488B214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Chat</a:t>
            </a:r>
          </a:p>
          <a:p>
            <a:r>
              <a:rPr lang="en-US" dirty="0" err="1"/>
              <a:t>Menambahkan</a:t>
            </a:r>
            <a:r>
              <a:rPr lang="en-US" dirty="0"/>
              <a:t> User lain pada Chat yang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lama</a:t>
            </a:r>
          </a:p>
        </p:txBody>
      </p:sp>
    </p:spTree>
    <p:extLst>
      <p:ext uri="{BB962C8B-B14F-4D97-AF65-F5344CB8AC3E}">
        <p14:creationId xmlns:p14="http://schemas.microsoft.com/office/powerpoint/2010/main" val="129299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CE42-40D8-D2A5-56A9-8BA4C20E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Relationships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5781-9550-E2FF-8AEC-F11AE259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Chat pada User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pada Class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Student ID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Friend List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731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182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Binus Chatting for Binusmaya</vt:lpstr>
      <vt:lpstr>What is Binus Chatting?</vt:lpstr>
      <vt:lpstr>What is in Binus Chatting?</vt:lpstr>
      <vt:lpstr>METAFORA</vt:lpstr>
      <vt:lpstr>CONCEPTS</vt:lpstr>
      <vt:lpstr>Object Relationships</vt:lpstr>
      <vt:lpstr>The Mappings</vt:lpstr>
      <vt:lpstr>Functions</vt:lpstr>
      <vt:lpstr>Function Relationships</vt:lpstr>
      <vt:lpstr>Data</vt:lpstr>
      <vt:lpstr>Fitur Yang Kurang &amp; Dapat Ditingkatkan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Binus Chatting</dc:title>
  <dc:creator>Hoaqin Vialpando</dc:creator>
  <cp:lastModifiedBy>Hoaqin Vialpando</cp:lastModifiedBy>
  <cp:revision>16</cp:revision>
  <dcterms:created xsi:type="dcterms:W3CDTF">2023-02-21T14:24:14Z</dcterms:created>
  <dcterms:modified xsi:type="dcterms:W3CDTF">2023-03-02T02:12:48Z</dcterms:modified>
</cp:coreProperties>
</file>