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64" r:id="rId3"/>
    <p:sldId id="271" r:id="rId4"/>
    <p:sldId id="289" r:id="rId5"/>
    <p:sldId id="269" r:id="rId6"/>
    <p:sldId id="257" r:id="rId7"/>
    <p:sldId id="286" r:id="rId8"/>
    <p:sldId id="287" r:id="rId9"/>
    <p:sldId id="273" r:id="rId10"/>
    <p:sldId id="277" r:id="rId11"/>
    <p:sldId id="290" r:id="rId12"/>
    <p:sldId id="291" r:id="rId13"/>
    <p:sldId id="292" r:id="rId14"/>
  </p:sldIdLst>
  <p:sldSz cx="9144000" cy="5143500" type="screen16x9"/>
  <p:notesSz cx="6858000" cy="9144000"/>
  <p:embeddedFontLst>
    <p:embeddedFont>
      <p:font typeface="Nunito Sans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Georgia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D0036"/>
    <a:srgbClr val="043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1236815-782A-482D-9BFE-C31DB4672BD1}">
  <a:tblStyle styleId="{81236815-782A-482D-9BFE-C31DB4672BD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46826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7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199" y="575500"/>
            <a:ext cx="2729999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0" y="575500"/>
            <a:ext cx="27300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sz="2400" dirty="0" smtClean="0">
                <a:solidFill>
                  <a:srgbClr val="043FA8"/>
                </a:solidFill>
              </a:rPr>
              <a:t>Aplikasi </a:t>
            </a:r>
            <a:r>
              <a:rPr lang="sv-SE" sz="2400" dirty="0">
                <a:solidFill>
                  <a:srgbClr val="043FA8"/>
                </a:solidFill>
              </a:rPr>
              <a:t>Sistem </a:t>
            </a:r>
            <a:r>
              <a:rPr lang="id-ID" sz="2400" dirty="0">
                <a:solidFill>
                  <a:srgbClr val="043FA8"/>
                </a:solidFill>
              </a:rPr>
              <a:t>K</a:t>
            </a:r>
            <a:r>
              <a:rPr lang="sv-SE" sz="2400" dirty="0" smtClean="0">
                <a:solidFill>
                  <a:srgbClr val="043FA8"/>
                </a:solidFill>
              </a:rPr>
              <a:t>eamanan </a:t>
            </a:r>
            <a:r>
              <a:rPr lang="id-ID" sz="2400" dirty="0" smtClean="0">
                <a:solidFill>
                  <a:srgbClr val="043FA8"/>
                </a:solidFill>
              </a:rPr>
              <a:t>Sepeda M</a:t>
            </a:r>
            <a:r>
              <a:rPr lang="sv-SE" sz="2400" dirty="0" smtClean="0">
                <a:solidFill>
                  <a:srgbClr val="043FA8"/>
                </a:solidFill>
              </a:rPr>
              <a:t>otor</a:t>
            </a:r>
            <a:r>
              <a:rPr lang="id-ID" sz="2400" dirty="0" smtClean="0">
                <a:solidFill>
                  <a:srgbClr val="043FA8"/>
                </a:solidFill>
              </a:rPr>
              <a:t> B</a:t>
            </a:r>
            <a:r>
              <a:rPr lang="sv-SE" sz="2400" dirty="0" smtClean="0">
                <a:solidFill>
                  <a:srgbClr val="043FA8"/>
                </a:solidFill>
              </a:rPr>
              <a:t>er</a:t>
            </a:r>
            <a:r>
              <a:rPr lang="id-ID" sz="2400" dirty="0" smtClean="0">
                <a:solidFill>
                  <a:srgbClr val="043FA8"/>
                </a:solidFill>
              </a:rPr>
              <a:t>basis</a:t>
            </a:r>
            <a:r>
              <a:rPr lang="sv-SE" sz="2400" dirty="0" smtClean="0">
                <a:solidFill>
                  <a:srgbClr val="043FA8"/>
                </a:solidFill>
              </a:rPr>
              <a:t> </a:t>
            </a:r>
            <a:r>
              <a:rPr lang="sv-SE" sz="2400" dirty="0">
                <a:solidFill>
                  <a:srgbClr val="043FA8"/>
                </a:solidFill>
              </a:rPr>
              <a:t>Android</a:t>
            </a:r>
            <a:r>
              <a:rPr lang="id-ID" sz="2400" dirty="0" smtClean="0">
                <a:solidFill>
                  <a:srgbClr val="043FA8"/>
                </a:solidFill>
              </a:rPr>
              <a:t/>
            </a:r>
            <a:br>
              <a:rPr lang="id-ID" sz="2400" dirty="0" smtClean="0">
                <a:solidFill>
                  <a:srgbClr val="043FA8"/>
                </a:solidFill>
              </a:rPr>
            </a:br>
            <a:endParaRPr lang="en" sz="2400" dirty="0">
              <a:solidFill>
                <a:srgbClr val="043FA8"/>
              </a:solidFill>
            </a:endParaRPr>
          </a:p>
        </p:txBody>
      </p:sp>
      <p:pic>
        <p:nvPicPr>
          <p:cNvPr id="1026" name="Picture 2" descr="C:\Users\elmizan\Desktop\sooperkey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47186"/>
            <a:ext cx="3633827" cy="7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482611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>
                <a:solidFill>
                  <a:srgbClr val="043FA8"/>
                </a:solidFill>
              </a:rPr>
              <a:t>How it Works?</a:t>
            </a:r>
            <a:endParaRPr lang="en" dirty="0">
              <a:solidFill>
                <a:srgbClr val="043FA8"/>
              </a:solidFill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Menampilkan List Hardware Bluetooth yang tersedia</a:t>
            </a:r>
            <a:endParaRPr lang="en" dirty="0"/>
          </a:p>
        </p:txBody>
      </p:sp>
      <p:pic>
        <p:nvPicPr>
          <p:cNvPr id="3074" name="Picture 2" descr="C:\Users\elmizan\Desktop\Screenshot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854191"/>
            <a:ext cx="1888500" cy="33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482611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d-ID" dirty="0">
                <a:solidFill>
                  <a:srgbClr val="043FA8"/>
                </a:solidFill>
              </a:rPr>
              <a:t>How it Works?</a:t>
            </a:r>
            <a:endParaRPr lang="en" dirty="0">
              <a:solidFill>
                <a:srgbClr val="043FA8"/>
              </a:solidFill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Status Aplikasi sudah terkoneksi dengan Hardware SooperKey</a:t>
            </a:r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6381" y="854191"/>
            <a:ext cx="1888500" cy="33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482611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d-ID" dirty="0">
                <a:solidFill>
                  <a:srgbClr val="043FA8"/>
                </a:solidFill>
              </a:rPr>
              <a:t>How it Works?</a:t>
            </a:r>
            <a:endParaRPr lang="en" dirty="0">
              <a:solidFill>
                <a:srgbClr val="043FA8"/>
              </a:solidFill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Aplikasi siap digunakan</a:t>
            </a:r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6381" y="854191"/>
            <a:ext cx="1888500" cy="33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" name="Shape 162"/>
          <p:cNvSpPr txBox="1">
            <a:spLocks/>
          </p:cNvSpPr>
          <p:nvPr/>
        </p:nvSpPr>
        <p:spPr>
          <a:xfrm>
            <a:off x="685800" y="1819467"/>
            <a:ext cx="7772400" cy="792159"/>
          </a:xfrm>
          <a:prstGeom prst="rect">
            <a:avLst/>
          </a:prstGeom>
          <a:solidFill>
            <a:srgbClr val="ED003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id-ID" sz="4800" b="1" dirty="0" smtClean="0"/>
              <a:t>THANKS</a:t>
            </a:r>
            <a:endParaRPr lang="en" sz="4800" b="1" dirty="0"/>
          </a:p>
        </p:txBody>
      </p:sp>
      <p:pic>
        <p:nvPicPr>
          <p:cNvPr id="7" name="Picture 2" descr="C:\Users\elmizan\Desktop\sooperkey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55" y="3028988"/>
            <a:ext cx="2730148" cy="5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4800" b="1" dirty="0" smtClean="0"/>
              <a:t>DRIVE MORE SAFELY</a:t>
            </a:r>
            <a:endParaRPr lang="en" sz="4800" b="1" dirty="0"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>
                <a:solidFill>
                  <a:srgbClr val="FFFFFF"/>
                </a:solidFill>
              </a:rPr>
              <a:t>Karena seseorang disana menanti kepulangan Anda</a:t>
            </a:r>
            <a:endParaRPr lang="en" dirty="0">
              <a:solidFill>
                <a:srgbClr val="FFFFFF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6791058" y="345962"/>
            <a:ext cx="1590882" cy="1590857"/>
            <a:chOff x="6643075" y="3664250"/>
            <a:chExt cx="407950" cy="407975"/>
          </a:xfrm>
        </p:grpSpPr>
        <p:sp>
          <p:nvSpPr>
            <p:cNvPr id="165" name="Shape 16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7" name="Shape 167"/>
          <p:cNvGrpSpPr/>
          <p:nvPr/>
        </p:nvGrpSpPr>
        <p:grpSpPr>
          <a:xfrm rot="1508271">
            <a:off x="798753" y="1851401"/>
            <a:ext cx="654062" cy="654025"/>
            <a:chOff x="576250" y="4319400"/>
            <a:chExt cx="442075" cy="442050"/>
          </a:xfrm>
        </p:grpSpPr>
        <p:sp>
          <p:nvSpPr>
            <p:cNvPr id="168" name="Shape 16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6410280" y="713293"/>
            <a:ext cx="248675" cy="23744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rot="2697569">
            <a:off x="8048925" y="1928865"/>
            <a:ext cx="377468" cy="3604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347544" y="1723093"/>
            <a:ext cx="151198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280187">
            <a:off x="6238007" y="1429474"/>
            <a:ext cx="151178" cy="144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77" name="Shape 177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2806424" y="1079309"/>
            <a:ext cx="6265783" cy="298488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>
                <a:solidFill>
                  <a:srgbClr val="043FA8"/>
                </a:solidFill>
              </a:rPr>
              <a:t>Demografi</a:t>
            </a:r>
            <a:endParaRPr lang="en" dirty="0">
              <a:solidFill>
                <a:srgbClr val="043FA8"/>
              </a:solidFill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521950" y="2643758"/>
            <a:ext cx="649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8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Indonesia</a:t>
            </a:r>
            <a:endParaRPr lang="en" sz="8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dirty="0"/>
              <a:t>d</a:t>
            </a:r>
            <a:r>
              <a:rPr lang="id-ID" dirty="0" smtClean="0"/>
              <a:t>i Indonesia </a:t>
            </a:r>
            <a:br>
              <a:rPr lang="id-ID" dirty="0" smtClean="0"/>
            </a:br>
            <a:r>
              <a:rPr lang="id-ID" dirty="0" smtClean="0"/>
              <a:t>Sepeda </a:t>
            </a:r>
            <a:r>
              <a:rPr lang="id-ID" dirty="0"/>
              <a:t>motor baru Terjual 8 Juta Unit /tahun , sepeda motor tersebut perlu keamanan dari bahaya Begal</a:t>
            </a:r>
            <a:endParaRPr lang="en" dirty="0"/>
          </a:p>
        </p:txBody>
      </p:sp>
      <p:sp>
        <p:nvSpPr>
          <p:cNvPr id="323" name="Shape 323"/>
          <p:cNvSpPr/>
          <p:nvPr/>
        </p:nvSpPr>
        <p:spPr>
          <a:xfrm>
            <a:off x="7675725" y="2931790"/>
            <a:ext cx="69300" cy="69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90820" y="1183331"/>
            <a:ext cx="2046300" cy="5963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id-ID" b="1" dirty="0" smtClean="0"/>
              <a:t>27</a:t>
            </a:r>
            <a:r>
              <a:rPr lang="en" b="1" dirty="0" smtClean="0"/>
              <a:t>,</a:t>
            </a:r>
            <a:r>
              <a:rPr lang="id-ID" b="1" dirty="0" smtClean="0"/>
              <a:t>800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6" name="Picture 2" descr="C:\Users\elmizan\Downloads\Screen Shot 2017-03-25 at 4.10.44 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4" t="14479" r="8930" b="15974"/>
          <a:stretch/>
        </p:blipFill>
        <p:spPr bwMode="auto">
          <a:xfrm>
            <a:off x="2860153" y="267494"/>
            <a:ext cx="589052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Shape 334"/>
          <p:cNvGrpSpPr/>
          <p:nvPr/>
        </p:nvGrpSpPr>
        <p:grpSpPr>
          <a:xfrm>
            <a:off x="827584" y="483518"/>
            <a:ext cx="757692" cy="549893"/>
            <a:chOff x="3932350" y="3714775"/>
            <a:chExt cx="439650" cy="319075"/>
          </a:xfrm>
        </p:grpSpPr>
        <p:sp>
          <p:nvSpPr>
            <p:cNvPr id="8" name="Shape 33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400903" y="1747846"/>
            <a:ext cx="18261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d-ID" dirty="0" smtClean="0">
                <a:solidFill>
                  <a:srgbClr val="FFFFFF"/>
                </a:solidFill>
              </a:rPr>
              <a:t>Kejahatan pencurian</a:t>
            </a:r>
          </a:p>
          <a:p>
            <a:pPr lvl="0" algn="ctr"/>
            <a:r>
              <a:rPr lang="id-ID" dirty="0" smtClean="0">
                <a:solidFill>
                  <a:srgbClr val="FFFFFF"/>
                </a:solidFill>
              </a:rPr>
              <a:t>Sepeda motor</a:t>
            </a:r>
          </a:p>
          <a:p>
            <a:pPr lvl="0" algn="ctr"/>
            <a:r>
              <a:rPr lang="id-ID" dirty="0" smtClean="0">
                <a:solidFill>
                  <a:srgbClr val="FFFFFF"/>
                </a:solidFill>
              </a:rPr>
              <a:t>Tahun 2015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Fitur SooperKey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51" name="Shape 251"/>
          <p:cNvGrpSpPr/>
          <p:nvPr/>
        </p:nvGrpSpPr>
        <p:grpSpPr>
          <a:xfrm>
            <a:off x="3680275" y="443475"/>
            <a:ext cx="4210275" cy="4539131"/>
            <a:chOff x="3680275" y="537300"/>
            <a:chExt cx="4210275" cy="4539131"/>
          </a:xfrm>
        </p:grpSpPr>
        <p:sp>
          <p:nvSpPr>
            <p:cNvPr id="252" name="Shape 252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id-ID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Motor Remote</a:t>
              </a: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>
                <a:buClr>
                  <a:schemeClr val="dk1"/>
                </a:buClr>
                <a:buSzPct val="110000"/>
              </a:pPr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/>
              </a:r>
              <a:b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</a:br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Alarm </a:t>
              </a:r>
              <a:r>
                <a:rPr lang="id-ID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/>
              </a:r>
              <a:br>
                <a:rPr lang="id-ID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</a:br>
              <a:r>
                <a:rPr lang="id-ID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Smart </a:t>
              </a:r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Detection</a:t>
              </a: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840050" y="3169631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/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/>
              </a:r>
              <a:b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</a:br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Search Motor </a:t>
              </a:r>
              <a:b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</a:br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Mode</a:t>
              </a: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56" name="Shape 256"/>
          <p:cNvSpPr/>
          <p:nvPr/>
        </p:nvSpPr>
        <p:spPr>
          <a:xfrm>
            <a:off x="4701175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Features</a:t>
            </a:r>
            <a:endParaRPr lang="en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8" name="Shape 258"/>
          <p:cNvGrpSpPr/>
          <p:nvPr/>
        </p:nvGrpSpPr>
        <p:grpSpPr>
          <a:xfrm>
            <a:off x="4446263" y="1026120"/>
            <a:ext cx="304008" cy="326513"/>
            <a:chOff x="616425" y="2329600"/>
            <a:chExt cx="361700" cy="388475"/>
          </a:xfrm>
        </p:grpSpPr>
        <p:sp>
          <p:nvSpPr>
            <p:cNvPr id="259" name="Shape 25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4411981" y="3472328"/>
            <a:ext cx="397136" cy="305017"/>
            <a:chOff x="568950" y="3686775"/>
            <a:chExt cx="472500" cy="362900"/>
          </a:xfrm>
        </p:grpSpPr>
        <p:sp>
          <p:nvSpPr>
            <p:cNvPr id="268" name="Shape 26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6775077" y="1071253"/>
            <a:ext cx="332669" cy="332669"/>
            <a:chOff x="6649150" y="309350"/>
            <a:chExt cx="395800" cy="395800"/>
          </a:xfrm>
        </p:grpSpPr>
        <p:sp>
          <p:nvSpPr>
            <p:cNvPr id="272" name="Shape 27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5685467" y="3686808"/>
            <a:ext cx="215966" cy="342398"/>
            <a:chOff x="6718575" y="2318625"/>
            <a:chExt cx="256950" cy="407375"/>
          </a:xfrm>
        </p:grpSpPr>
        <p:sp>
          <p:nvSpPr>
            <p:cNvPr id="296" name="Shape 29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Motor Remote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810815" y="766928"/>
            <a:ext cx="6155820" cy="8249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dirty="0">
                <a:solidFill>
                  <a:srgbClr val="043FA8"/>
                </a:solidFill>
              </a:rPr>
              <a:t>Menghidupkan dan mematikan </a:t>
            </a:r>
            <a:r>
              <a:rPr lang="id-ID" dirty="0" smtClean="0">
                <a:solidFill>
                  <a:srgbClr val="043FA8"/>
                </a:solidFill>
              </a:rPr>
              <a:t>sepeda motor </a:t>
            </a:r>
            <a:r>
              <a:rPr lang="id-ID" dirty="0">
                <a:solidFill>
                  <a:srgbClr val="043FA8"/>
                </a:solidFill>
              </a:rPr>
              <a:t>menggunakan </a:t>
            </a:r>
            <a:r>
              <a:rPr lang="id-ID" dirty="0" smtClean="0">
                <a:solidFill>
                  <a:srgbClr val="043FA8"/>
                </a:solidFill>
              </a:rPr>
              <a:t>aplikasi berbasis Android </a:t>
            </a:r>
            <a:r>
              <a:rPr lang="id-ID" dirty="0">
                <a:solidFill>
                  <a:srgbClr val="043FA8"/>
                </a:solidFill>
              </a:rPr>
              <a:t>melalui koneksi bluetooth.</a:t>
            </a:r>
            <a:endParaRPr lang="en" dirty="0">
              <a:solidFill>
                <a:srgbClr val="043FA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Smart </a:t>
            </a:r>
            <a:r>
              <a:rPr lang="id-ID" dirty="0" smtClean="0"/>
              <a:t>Alarm Configuration 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810815" y="766928"/>
            <a:ext cx="6155820" cy="8249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dirty="0" smtClean="0">
                <a:solidFill>
                  <a:srgbClr val="043FA8"/>
                </a:solidFill>
              </a:rPr>
              <a:t>Sensitivitas sensor getar pada alat ini dapat diatur. </a:t>
            </a:r>
            <a:endParaRPr lang="en" dirty="0">
              <a:solidFill>
                <a:srgbClr val="043F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Search Mode Motorcycle 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810815" y="680309"/>
            <a:ext cx="6155820" cy="9981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dirty="0">
                <a:solidFill>
                  <a:srgbClr val="043FA8"/>
                </a:solidFill>
              </a:rPr>
              <a:t>Fitur ini untuk mengetahui keberadaan sepeda motor. </a:t>
            </a:r>
            <a:r>
              <a:rPr lang="id-ID" dirty="0" smtClean="0">
                <a:solidFill>
                  <a:srgbClr val="043FA8"/>
                </a:solidFill>
              </a:rPr>
              <a:t>Berguna </a:t>
            </a:r>
            <a:r>
              <a:rPr lang="id-ID" dirty="0">
                <a:solidFill>
                  <a:srgbClr val="043FA8"/>
                </a:solidFill>
              </a:rPr>
              <a:t>jika kita lupa posisi parkir</a:t>
            </a:r>
            <a:r>
              <a:rPr lang="id-ID" dirty="0" smtClean="0">
                <a:solidFill>
                  <a:srgbClr val="043FA8"/>
                </a:solidFill>
              </a:rPr>
              <a:t>, mall</a:t>
            </a:r>
            <a:r>
              <a:rPr lang="id-ID" dirty="0">
                <a:solidFill>
                  <a:srgbClr val="043FA8"/>
                </a:solidFill>
              </a:rPr>
              <a:t>, kantor, dan sebagainya. Jarak terjauh adalah 10 meter.</a:t>
            </a:r>
            <a:endParaRPr lang="en" dirty="0">
              <a:solidFill>
                <a:srgbClr val="043F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9</a:t>
            </a:fld>
            <a:endParaRPr lang="en">
              <a:solidFill>
                <a:srgbClr val="CCCCCC"/>
              </a:solidFill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Benefit</a:t>
            </a:r>
            <a:endParaRPr lang="en" dirty="0"/>
          </a:p>
        </p:txBody>
      </p:sp>
      <p:sp>
        <p:nvSpPr>
          <p:cNvPr id="348" name="Shape 348"/>
          <p:cNvSpPr txBox="1">
            <a:spLocks noGrp="1"/>
          </p:cNvSpPr>
          <p:nvPr>
            <p:ph type="ctrTitle" idx="4294967295"/>
          </p:nvPr>
        </p:nvSpPr>
        <p:spPr>
          <a:xfrm>
            <a:off x="3400100" y="3258326"/>
            <a:ext cx="5058000" cy="1268699"/>
          </a:xfrm>
          <a:prstGeom prst="rect">
            <a:avLst/>
          </a:prstGeom>
          <a:solidFill>
            <a:srgbClr val="ED0036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id-ID" sz="3600" b="1" dirty="0" smtClean="0"/>
              <a:t>Security</a:t>
            </a:r>
            <a:endParaRPr lang="en" sz="3600" b="1" dirty="0"/>
          </a:p>
          <a:p>
            <a:pPr lvl="0">
              <a:spcBef>
                <a:spcPts val="600"/>
              </a:spcBef>
              <a:buClr>
                <a:schemeClr val="dk1"/>
              </a:buClr>
              <a:buSzPct val="78571"/>
            </a:pPr>
            <a:r>
              <a:rPr lang="id-ID" sz="1400" dirty="0"/>
              <a:t>Komunikasi data terenkripsi</a:t>
            </a:r>
            <a:endParaRPr lang="en" sz="1400" dirty="0"/>
          </a:p>
        </p:txBody>
      </p:sp>
      <p:sp>
        <p:nvSpPr>
          <p:cNvPr id="349" name="Shape 349"/>
          <p:cNvSpPr/>
          <p:nvPr/>
        </p:nvSpPr>
        <p:spPr>
          <a:xfrm>
            <a:off x="7479933" y="2252269"/>
            <a:ext cx="539172" cy="568452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3" name="Shape 353"/>
          <p:cNvGrpSpPr/>
          <p:nvPr/>
        </p:nvGrpSpPr>
        <p:grpSpPr>
          <a:xfrm>
            <a:off x="7415332" y="940852"/>
            <a:ext cx="668351" cy="513322"/>
            <a:chOff x="568950" y="3686775"/>
            <a:chExt cx="472500" cy="362900"/>
          </a:xfrm>
        </p:grpSpPr>
        <p:sp>
          <p:nvSpPr>
            <p:cNvPr id="354" name="Shape 35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348"/>
          <p:cNvSpPr txBox="1">
            <a:spLocks/>
          </p:cNvSpPr>
          <p:nvPr/>
        </p:nvSpPr>
        <p:spPr>
          <a:xfrm>
            <a:off x="3419872" y="495974"/>
            <a:ext cx="5058000" cy="12686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chemeClr val="dk1"/>
              </a:buClr>
              <a:buSzPct val="30555"/>
              <a:buFont typeface="Arial"/>
              <a:buNone/>
            </a:pPr>
            <a:r>
              <a:rPr lang="id-ID" b="1" dirty="0" smtClean="0"/>
              <a:t>Smart Alarm Configuration</a:t>
            </a:r>
            <a:endParaRPr lang="en" b="1" dirty="0" smtClean="0"/>
          </a:p>
          <a:p>
            <a:pPr>
              <a:spcBef>
                <a:spcPts val="600"/>
              </a:spcBef>
              <a:buClr>
                <a:schemeClr val="dk1"/>
              </a:buClr>
              <a:buSzPct val="78571"/>
            </a:pPr>
            <a:r>
              <a:rPr lang="id-ID" sz="1400" dirty="0"/>
              <a:t>Sensitivitas sensor getar pada alat ini dapat diatur. </a:t>
            </a:r>
          </a:p>
        </p:txBody>
      </p:sp>
      <p:sp>
        <p:nvSpPr>
          <p:cNvPr id="16" name="Shape 348"/>
          <p:cNvSpPr txBox="1">
            <a:spLocks/>
          </p:cNvSpPr>
          <p:nvPr/>
        </p:nvSpPr>
        <p:spPr>
          <a:xfrm>
            <a:off x="3401600" y="1902145"/>
            <a:ext cx="5058000" cy="1268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chemeClr val="dk1"/>
              </a:buClr>
              <a:buSzPct val="30555"/>
              <a:buFont typeface="Arial"/>
              <a:buNone/>
            </a:pPr>
            <a:r>
              <a:rPr lang="id-ID" sz="3600" b="1" dirty="0" smtClean="0"/>
              <a:t>Distance</a:t>
            </a:r>
            <a:endParaRPr lang="en" sz="3600" b="1" dirty="0" smtClean="0"/>
          </a:p>
          <a:p>
            <a:pPr>
              <a:spcBef>
                <a:spcPts val="600"/>
              </a:spcBef>
              <a:buClr>
                <a:schemeClr val="dk1"/>
              </a:buClr>
              <a:buSzPct val="78571"/>
            </a:pPr>
            <a:r>
              <a:rPr lang="id-ID" sz="1400" dirty="0"/>
              <a:t>Jangkauan dibuat tidak terlalu jauh (10 meter)</a:t>
            </a:r>
            <a:endParaRPr lang="en" sz="1400" dirty="0"/>
          </a:p>
        </p:txBody>
      </p:sp>
      <p:grpSp>
        <p:nvGrpSpPr>
          <p:cNvPr id="17" name="Shape 350"/>
          <p:cNvGrpSpPr/>
          <p:nvPr/>
        </p:nvGrpSpPr>
        <p:grpSpPr>
          <a:xfrm>
            <a:off x="7610786" y="3771176"/>
            <a:ext cx="582243" cy="547800"/>
            <a:chOff x="5972700" y="2330200"/>
            <a:chExt cx="411625" cy="387275"/>
          </a:xfrm>
        </p:grpSpPr>
        <p:sp>
          <p:nvSpPr>
            <p:cNvPr id="18" name="Shape 3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7610786" y="940852"/>
            <a:ext cx="582243" cy="547800"/>
            <a:chOff x="5972700" y="2330200"/>
            <a:chExt cx="411625" cy="387275"/>
          </a:xfrm>
        </p:grpSpPr>
        <p:sp>
          <p:nvSpPr>
            <p:cNvPr id="351" name="Shape 3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350"/>
          <p:cNvGrpSpPr/>
          <p:nvPr/>
        </p:nvGrpSpPr>
        <p:grpSpPr>
          <a:xfrm>
            <a:off x="7610786" y="2484033"/>
            <a:ext cx="582243" cy="547800"/>
            <a:chOff x="5972700" y="2330200"/>
            <a:chExt cx="411625" cy="387275"/>
          </a:xfrm>
        </p:grpSpPr>
        <p:sp>
          <p:nvSpPr>
            <p:cNvPr id="21" name="Shape 3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3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176</Words>
  <Application>Microsoft Office PowerPoint</Application>
  <PresentationFormat>On-screen Show (16:9)</PresentationFormat>
  <Paragraphs>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Nunito Sans</vt:lpstr>
      <vt:lpstr>Calibri</vt:lpstr>
      <vt:lpstr>Georgia</vt:lpstr>
      <vt:lpstr>Ulysses template</vt:lpstr>
      <vt:lpstr>Aplikasi Sistem Keamanan Sepeda Motor Berbasis Android </vt:lpstr>
      <vt:lpstr>DRIVE MORE SAFELY</vt:lpstr>
      <vt:lpstr>Demografi</vt:lpstr>
      <vt:lpstr>27,800</vt:lpstr>
      <vt:lpstr>Fitur SooperKey</vt:lpstr>
      <vt:lpstr>Motor Remote</vt:lpstr>
      <vt:lpstr>Smart Alarm Configuration </vt:lpstr>
      <vt:lpstr>Search Mode Motorcycle </vt:lpstr>
      <vt:lpstr>Benefit</vt:lpstr>
      <vt:lpstr>How it Works?</vt:lpstr>
      <vt:lpstr>How it Works?</vt:lpstr>
      <vt:lpstr>How it Works?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Sistem keamanan bermotor berbasis Android </dc:title>
  <dc:creator>elmizan</dc:creator>
  <cp:lastModifiedBy>elmizan</cp:lastModifiedBy>
  <cp:revision>20</cp:revision>
  <dcterms:modified xsi:type="dcterms:W3CDTF">2017-03-25T14:36:10Z</dcterms:modified>
</cp:coreProperties>
</file>