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5"/>
  </p:notesMasterIdLst>
  <p:sldIdLst>
    <p:sldId id="256" r:id="rId2"/>
    <p:sldId id="264" r:id="rId3"/>
    <p:sldId id="271" r:id="rId4"/>
    <p:sldId id="289" r:id="rId5"/>
    <p:sldId id="269" r:id="rId6"/>
    <p:sldId id="257" r:id="rId7"/>
    <p:sldId id="286" r:id="rId8"/>
    <p:sldId id="287" r:id="rId9"/>
    <p:sldId id="273" r:id="rId10"/>
    <p:sldId id="277" r:id="rId11"/>
    <p:sldId id="290" r:id="rId12"/>
    <p:sldId id="291" r:id="rId13"/>
    <p:sldId id="292" r:id="rId14"/>
  </p:sldIdLst>
  <p:sldSz cx="9144000" cy="5143500" type="screen16x9"/>
  <p:notesSz cx="6858000" cy="9144000"/>
  <p:embeddedFontLst>
    <p:embeddedFont>
      <p:font typeface="Nunito Sans" charset="0"/>
      <p:regular r:id="rId16"/>
      <p:bold r:id="rId17"/>
      <p:italic r:id="rId18"/>
      <p:boldItalic r:id="rId19"/>
    </p:embeddedFont>
    <p:embeddedFont>
      <p:font typeface="Calibri" pitchFamily="34" charset="0"/>
      <p:regular r:id="rId20"/>
      <p:bold r:id="rId21"/>
      <p:italic r:id="rId22"/>
      <p:boldItalic r:id="rId23"/>
    </p:embeddedFont>
    <p:embeddedFont>
      <p:font typeface="Georgia" pitchFamily="18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ED0036"/>
    <a:srgbClr val="043F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1236815-782A-482D-9BFE-C31DB4672BD1}">
  <a:tblStyle styleId="{81236815-782A-482D-9BFE-C31DB4672BD1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-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468262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2 columns with intro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100"/>
            </a:lvl1pPr>
            <a:lvl2pPr lvl="1" rtl="0">
              <a:spcBef>
                <a:spcPts val="0"/>
              </a:spcBef>
              <a:buSzPct val="100000"/>
              <a:defRPr sz="1100"/>
            </a:lvl2pPr>
            <a:lvl3pPr lvl="2" rtl="0">
              <a:spcBef>
                <a:spcPts val="0"/>
              </a:spcBef>
              <a:buSzPct val="100000"/>
              <a:defRPr sz="1100"/>
            </a:lvl3pPr>
            <a:lvl4pPr lvl="3" rtl="0">
              <a:spcBef>
                <a:spcPts val="0"/>
              </a:spcBef>
              <a:buSzPct val="100000"/>
              <a:defRPr sz="1100"/>
            </a:lvl4pPr>
            <a:lvl5pPr lvl="4" rtl="0">
              <a:spcBef>
                <a:spcPts val="0"/>
              </a:spcBef>
              <a:buSzPct val="100000"/>
              <a:defRPr sz="1100"/>
            </a:lvl5pPr>
            <a:lvl6pPr lvl="5" rtl="0">
              <a:spcBef>
                <a:spcPts val="0"/>
              </a:spcBef>
              <a:buSzPct val="100000"/>
              <a:defRPr sz="1100"/>
            </a:lvl6pPr>
            <a:lvl7pPr lvl="6" rtl="0">
              <a:spcBef>
                <a:spcPts val="0"/>
              </a:spcBef>
              <a:buSzPct val="100000"/>
              <a:defRPr sz="1100"/>
            </a:lvl7pPr>
            <a:lvl8pPr lvl="7" rtl="0">
              <a:spcBef>
                <a:spcPts val="0"/>
              </a:spcBef>
              <a:buSzPct val="100000"/>
              <a:defRPr sz="1100"/>
            </a:lvl8pPr>
            <a:lvl9pPr lvl="8"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100"/>
            </a:lvl1pPr>
            <a:lvl2pPr lvl="1" rtl="0">
              <a:spcBef>
                <a:spcPts val="0"/>
              </a:spcBef>
              <a:buSzPct val="100000"/>
              <a:defRPr sz="1100"/>
            </a:lvl2pPr>
            <a:lvl3pPr lvl="2" rtl="0">
              <a:spcBef>
                <a:spcPts val="0"/>
              </a:spcBef>
              <a:buSzPct val="100000"/>
              <a:defRPr sz="1100"/>
            </a:lvl3pPr>
            <a:lvl4pPr lvl="3" rtl="0">
              <a:spcBef>
                <a:spcPts val="0"/>
              </a:spcBef>
              <a:buSzPct val="100000"/>
              <a:defRPr sz="1100"/>
            </a:lvl4pPr>
            <a:lvl5pPr lvl="4" rtl="0">
              <a:spcBef>
                <a:spcPts val="0"/>
              </a:spcBef>
              <a:buSzPct val="100000"/>
              <a:defRPr sz="1100"/>
            </a:lvl5pPr>
            <a:lvl6pPr lvl="5" rtl="0">
              <a:spcBef>
                <a:spcPts val="0"/>
              </a:spcBef>
              <a:buSzPct val="100000"/>
              <a:defRPr sz="1100"/>
            </a:lvl6pPr>
            <a:lvl7pPr lvl="6" rtl="0">
              <a:spcBef>
                <a:spcPts val="0"/>
              </a:spcBef>
              <a:buSzPct val="100000"/>
              <a:defRPr sz="1100"/>
            </a:lvl7pPr>
            <a:lvl8pPr lvl="7" rtl="0">
              <a:spcBef>
                <a:spcPts val="0"/>
              </a:spcBef>
              <a:buSzPct val="100000"/>
              <a:defRPr sz="1100"/>
            </a:lvl8pPr>
            <a:lvl9pPr lvl="8"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lef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2585477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1364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234450" y="2004325"/>
            <a:ext cx="2046300" cy="2552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199" y="575500"/>
            <a:ext cx="2729999" cy="398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100"/>
            </a:lvl1pPr>
            <a:lvl2pPr lvl="1">
              <a:spcBef>
                <a:spcPts val="0"/>
              </a:spcBef>
              <a:buSzPct val="100000"/>
              <a:defRPr sz="1100"/>
            </a:lvl2pPr>
            <a:lvl3pPr lvl="2">
              <a:spcBef>
                <a:spcPts val="0"/>
              </a:spcBef>
              <a:buSzPct val="100000"/>
              <a:defRPr sz="1100"/>
            </a:lvl3pPr>
            <a:lvl4pPr lvl="3">
              <a:spcBef>
                <a:spcPts val="0"/>
              </a:spcBef>
              <a:buSzPct val="100000"/>
              <a:defRPr sz="1100"/>
            </a:lvl4pPr>
            <a:lvl5pPr lvl="4">
              <a:spcBef>
                <a:spcPts val="0"/>
              </a:spcBef>
              <a:buSzPct val="100000"/>
              <a:defRPr sz="1100"/>
            </a:lvl5pPr>
            <a:lvl6pPr lvl="5">
              <a:spcBef>
                <a:spcPts val="0"/>
              </a:spcBef>
              <a:buSzPct val="100000"/>
              <a:defRPr sz="1100"/>
            </a:lvl6pPr>
            <a:lvl7pPr lvl="6">
              <a:spcBef>
                <a:spcPts val="0"/>
              </a:spcBef>
              <a:buSzPct val="100000"/>
              <a:defRPr sz="1100"/>
            </a:lvl7pPr>
            <a:lvl8pPr lvl="7">
              <a:spcBef>
                <a:spcPts val="0"/>
              </a:spcBef>
              <a:buSzPct val="100000"/>
              <a:defRPr sz="1100"/>
            </a:lvl8pPr>
            <a:lvl9pPr lvl="8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0" y="575500"/>
            <a:ext cx="2730000" cy="398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100"/>
            </a:lvl1pPr>
            <a:lvl2pPr lvl="1">
              <a:spcBef>
                <a:spcPts val="0"/>
              </a:spcBef>
              <a:buSzPct val="100000"/>
              <a:defRPr sz="1100"/>
            </a:lvl2pPr>
            <a:lvl3pPr lvl="2">
              <a:spcBef>
                <a:spcPts val="0"/>
              </a:spcBef>
              <a:buSzPct val="100000"/>
              <a:defRPr sz="1100"/>
            </a:lvl3pPr>
            <a:lvl4pPr lvl="3">
              <a:spcBef>
                <a:spcPts val="0"/>
              </a:spcBef>
              <a:buSzPct val="100000"/>
              <a:defRPr sz="1100"/>
            </a:lvl4pPr>
            <a:lvl5pPr lvl="4">
              <a:spcBef>
                <a:spcPts val="0"/>
              </a:spcBef>
              <a:buSzPct val="100000"/>
              <a:defRPr sz="1100"/>
            </a:lvl5pPr>
            <a:lvl6pPr lvl="5">
              <a:spcBef>
                <a:spcPts val="0"/>
              </a:spcBef>
              <a:buSzPct val="100000"/>
              <a:defRPr sz="1100"/>
            </a:lvl6pPr>
            <a:lvl7pPr lvl="6">
              <a:spcBef>
                <a:spcPts val="0"/>
              </a:spcBef>
              <a:buSzPct val="100000"/>
              <a:defRPr sz="1100"/>
            </a:lvl7pPr>
            <a:lvl8pPr lvl="7">
              <a:spcBef>
                <a:spcPts val="0"/>
              </a:spcBef>
              <a:buSzPct val="100000"/>
              <a:defRPr sz="1100"/>
            </a:lvl8pPr>
            <a:lvl9pPr lvl="8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600"/>
              </a:spcBef>
              <a:buClr>
                <a:srgbClr val="CCCCCC"/>
              </a:buClr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rPr>
              <a:t>‹#›</a:t>
            </a:fld>
            <a:endParaRPr lang="en" sz="1000">
              <a:solidFill>
                <a:srgbClr val="CCCCC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7" r:id="rId4"/>
    <p:sldLayoutId id="2147483659" r:id="rId5"/>
    <p:sldLayoutId id="214748366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id-ID" sz="2400" dirty="0" smtClean="0">
                <a:solidFill>
                  <a:srgbClr val="043FA8"/>
                </a:solidFill>
              </a:rPr>
              <a:t>Aplikasi </a:t>
            </a:r>
            <a:r>
              <a:rPr lang="sv-SE" sz="2400" dirty="0">
                <a:solidFill>
                  <a:srgbClr val="043FA8"/>
                </a:solidFill>
              </a:rPr>
              <a:t>Sistem </a:t>
            </a:r>
            <a:r>
              <a:rPr lang="id-ID" sz="2400" dirty="0">
                <a:solidFill>
                  <a:srgbClr val="043FA8"/>
                </a:solidFill>
              </a:rPr>
              <a:t>K</a:t>
            </a:r>
            <a:r>
              <a:rPr lang="sv-SE" sz="2400" dirty="0" smtClean="0">
                <a:solidFill>
                  <a:srgbClr val="043FA8"/>
                </a:solidFill>
              </a:rPr>
              <a:t>eamanan </a:t>
            </a:r>
            <a:r>
              <a:rPr lang="id-ID" sz="2400" dirty="0" smtClean="0">
                <a:solidFill>
                  <a:srgbClr val="043FA8"/>
                </a:solidFill>
              </a:rPr>
              <a:t>Sepeda M</a:t>
            </a:r>
            <a:r>
              <a:rPr lang="sv-SE" sz="2400" dirty="0" smtClean="0">
                <a:solidFill>
                  <a:srgbClr val="043FA8"/>
                </a:solidFill>
              </a:rPr>
              <a:t>otor</a:t>
            </a:r>
            <a:r>
              <a:rPr lang="id-ID" sz="2400" dirty="0" smtClean="0">
                <a:solidFill>
                  <a:srgbClr val="043FA8"/>
                </a:solidFill>
              </a:rPr>
              <a:t> B</a:t>
            </a:r>
            <a:r>
              <a:rPr lang="sv-SE" sz="2400" dirty="0" smtClean="0">
                <a:solidFill>
                  <a:srgbClr val="043FA8"/>
                </a:solidFill>
              </a:rPr>
              <a:t>er</a:t>
            </a:r>
            <a:r>
              <a:rPr lang="id-ID" sz="2400" dirty="0" smtClean="0">
                <a:solidFill>
                  <a:srgbClr val="043FA8"/>
                </a:solidFill>
              </a:rPr>
              <a:t>basis</a:t>
            </a:r>
            <a:r>
              <a:rPr lang="sv-SE" sz="2400" dirty="0" smtClean="0">
                <a:solidFill>
                  <a:srgbClr val="043FA8"/>
                </a:solidFill>
              </a:rPr>
              <a:t> </a:t>
            </a:r>
            <a:r>
              <a:rPr lang="sv-SE" sz="2400" dirty="0">
                <a:solidFill>
                  <a:srgbClr val="043FA8"/>
                </a:solidFill>
              </a:rPr>
              <a:t>Android</a:t>
            </a:r>
            <a:r>
              <a:rPr lang="id-ID" sz="2400" dirty="0" smtClean="0">
                <a:solidFill>
                  <a:srgbClr val="043FA8"/>
                </a:solidFill>
              </a:rPr>
              <a:t/>
            </a:r>
            <a:br>
              <a:rPr lang="id-ID" sz="2400" dirty="0" smtClean="0">
                <a:solidFill>
                  <a:srgbClr val="043FA8"/>
                </a:solidFill>
              </a:rPr>
            </a:br>
            <a:endParaRPr lang="en" sz="2400" dirty="0">
              <a:solidFill>
                <a:srgbClr val="043FA8"/>
              </a:solidFill>
            </a:endParaRPr>
          </a:p>
        </p:txBody>
      </p:sp>
      <p:pic>
        <p:nvPicPr>
          <p:cNvPr id="1026" name="Picture 2" descr="C:\Users\elmizan\Desktop\sooperkey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47186"/>
            <a:ext cx="3633827" cy="73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FA8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/>
        </p:nvSpPr>
        <p:spPr>
          <a:xfrm>
            <a:off x="4826114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chemeClr val="tx1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49194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Place your screenshot here</a:t>
            </a:r>
          </a:p>
        </p:txBody>
      </p:sp>
      <p:sp>
        <p:nvSpPr>
          <p:cNvPr id="438" name="Shape 438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10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439" name="Shape 439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1364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d-ID" dirty="0" smtClean="0">
                <a:solidFill>
                  <a:srgbClr val="043FA8"/>
                </a:solidFill>
              </a:rPr>
              <a:t>How it Works?</a:t>
            </a:r>
            <a:endParaRPr lang="en" dirty="0">
              <a:solidFill>
                <a:srgbClr val="043FA8"/>
              </a:solidFill>
            </a:endParaRPr>
          </a:p>
        </p:txBody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234450" y="2004325"/>
            <a:ext cx="2046300" cy="255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d-ID" dirty="0" smtClean="0"/>
              <a:t>Menampilkan List Hardware Bluetooth yang tersedia</a:t>
            </a:r>
            <a:endParaRPr lang="en" dirty="0"/>
          </a:p>
        </p:txBody>
      </p:sp>
      <p:pic>
        <p:nvPicPr>
          <p:cNvPr id="3074" name="Picture 2" descr="C:\Users\elmizan\Desktop\Screenshots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381" y="854191"/>
            <a:ext cx="1888500" cy="335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FA8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/>
        </p:nvSpPr>
        <p:spPr>
          <a:xfrm>
            <a:off x="4826114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chemeClr val="tx1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49194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Place your screenshot here</a:t>
            </a:r>
          </a:p>
        </p:txBody>
      </p:sp>
      <p:sp>
        <p:nvSpPr>
          <p:cNvPr id="438" name="Shape 438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11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439" name="Shape 439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1364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id-ID" dirty="0">
                <a:solidFill>
                  <a:srgbClr val="043FA8"/>
                </a:solidFill>
              </a:rPr>
              <a:t>How it Works?</a:t>
            </a:r>
            <a:endParaRPr lang="en" dirty="0">
              <a:solidFill>
                <a:srgbClr val="043FA8"/>
              </a:solidFill>
            </a:endParaRPr>
          </a:p>
        </p:txBody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234450" y="2004325"/>
            <a:ext cx="2046300" cy="255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d-ID" dirty="0" smtClean="0"/>
              <a:t>Status Aplikasi sudah terkoneksi dengan Hardware SooperKey</a:t>
            </a:r>
            <a:endParaRPr lang="e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26381" y="854191"/>
            <a:ext cx="1888500" cy="335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29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FA8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/>
        </p:nvSpPr>
        <p:spPr>
          <a:xfrm>
            <a:off x="4826114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chemeClr val="tx1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49194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Place your screenshot here</a:t>
            </a:r>
          </a:p>
        </p:txBody>
      </p:sp>
      <p:sp>
        <p:nvSpPr>
          <p:cNvPr id="438" name="Shape 438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12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439" name="Shape 439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1364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id-ID" dirty="0">
                <a:solidFill>
                  <a:srgbClr val="043FA8"/>
                </a:solidFill>
              </a:rPr>
              <a:t>How it Works?</a:t>
            </a:r>
            <a:endParaRPr lang="en" dirty="0">
              <a:solidFill>
                <a:srgbClr val="043FA8"/>
              </a:solidFill>
            </a:endParaRPr>
          </a:p>
        </p:txBody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234450" y="2004325"/>
            <a:ext cx="2046300" cy="255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d-ID" dirty="0" smtClean="0"/>
              <a:t>Aplikasi siap digunakan</a:t>
            </a:r>
            <a:endParaRPr lang="e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26381" y="854191"/>
            <a:ext cx="1888500" cy="335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29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>
                <a:solidFill>
                  <a:srgbClr val="FFFFFF"/>
                </a:solidFill>
              </a:rPr>
              <a:t>13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6" name="Shape 162"/>
          <p:cNvSpPr txBox="1">
            <a:spLocks/>
          </p:cNvSpPr>
          <p:nvPr/>
        </p:nvSpPr>
        <p:spPr>
          <a:xfrm>
            <a:off x="685800" y="1819467"/>
            <a:ext cx="7772400" cy="792159"/>
          </a:xfrm>
          <a:prstGeom prst="rect">
            <a:avLst/>
          </a:prstGeom>
          <a:solidFill>
            <a:srgbClr val="ED0036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algn="ctr"/>
            <a:r>
              <a:rPr lang="id-ID" sz="4800" b="1" dirty="0" smtClean="0"/>
              <a:t>THANKS</a:t>
            </a:r>
            <a:endParaRPr lang="en" sz="4800" b="1" dirty="0"/>
          </a:p>
        </p:txBody>
      </p:sp>
      <p:pic>
        <p:nvPicPr>
          <p:cNvPr id="7" name="Picture 2" descr="C:\Users\elmizan\Desktop\sooperkey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655" y="3028988"/>
            <a:ext cx="2730148" cy="55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59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FA8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ctrTitle" idx="4294967295"/>
          </p:nvPr>
        </p:nvSpPr>
        <p:spPr>
          <a:xfrm>
            <a:off x="685800" y="2802542"/>
            <a:ext cx="77724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sz="4800" b="1" dirty="0" smtClean="0"/>
              <a:t>DRIVE MORE SAFELY</a:t>
            </a:r>
            <a:endParaRPr lang="en" sz="4800" b="1" dirty="0"/>
          </a:p>
        </p:txBody>
      </p:sp>
      <p:sp>
        <p:nvSpPr>
          <p:cNvPr id="163" name="Shape 163"/>
          <p:cNvSpPr txBox="1">
            <a:spLocks noGrp="1"/>
          </p:cNvSpPr>
          <p:nvPr>
            <p:ph type="subTitle" idx="4294967295"/>
          </p:nvPr>
        </p:nvSpPr>
        <p:spPr>
          <a:xfrm>
            <a:off x="685800" y="3868753"/>
            <a:ext cx="77724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dirty="0" smtClean="0">
                <a:solidFill>
                  <a:srgbClr val="FFFFFF"/>
                </a:solidFill>
              </a:rPr>
              <a:t>Karena seseorang disana menanti kepulangan Anda</a:t>
            </a:r>
            <a:endParaRPr lang="en" dirty="0">
              <a:solidFill>
                <a:srgbClr val="FFFFFF"/>
              </a:solidFill>
            </a:endParaRPr>
          </a:p>
        </p:txBody>
      </p:sp>
      <p:grpSp>
        <p:nvGrpSpPr>
          <p:cNvPr id="164" name="Shape 164"/>
          <p:cNvGrpSpPr/>
          <p:nvPr/>
        </p:nvGrpSpPr>
        <p:grpSpPr>
          <a:xfrm>
            <a:off x="6791058" y="345962"/>
            <a:ext cx="1590882" cy="1590857"/>
            <a:chOff x="6643075" y="3664250"/>
            <a:chExt cx="407950" cy="407975"/>
          </a:xfrm>
        </p:grpSpPr>
        <p:sp>
          <p:nvSpPr>
            <p:cNvPr id="165" name="Shape 165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7" name="Shape 167"/>
          <p:cNvGrpSpPr/>
          <p:nvPr/>
        </p:nvGrpSpPr>
        <p:grpSpPr>
          <a:xfrm rot="1508271">
            <a:off x="798753" y="1851401"/>
            <a:ext cx="654062" cy="654025"/>
            <a:chOff x="576250" y="4319400"/>
            <a:chExt cx="442075" cy="442050"/>
          </a:xfrm>
        </p:grpSpPr>
        <p:sp>
          <p:nvSpPr>
            <p:cNvPr id="168" name="Shape 16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2" name="Shape 172"/>
          <p:cNvSpPr/>
          <p:nvPr/>
        </p:nvSpPr>
        <p:spPr>
          <a:xfrm>
            <a:off x="6410280" y="713293"/>
            <a:ext cx="248675" cy="237444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 rot="2697569">
            <a:off x="8048925" y="1928865"/>
            <a:ext cx="377468" cy="36042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8347544" y="1723093"/>
            <a:ext cx="151198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/>
          <p:nvPr/>
        </p:nvSpPr>
        <p:spPr>
          <a:xfrm rot="1280187">
            <a:off x="6238007" y="1429474"/>
            <a:ext cx="151178" cy="14439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177" name="Shape 177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2"/>
                  <a:pt x="13935" y="7254"/>
                  <a:pt x="21126" y="4377"/>
                </a:cubicBezTo>
                <a:cubicBezTo>
                  <a:pt x="34914" y="-1140"/>
                  <a:pt x="51579" y="-1336"/>
                  <a:pt x="65669" y="3359"/>
                </a:cubicBezTo>
                <a:cubicBezTo>
                  <a:pt x="71835" y="5413"/>
                  <a:pt x="79873" y="8507"/>
                  <a:pt x="81450" y="14813"/>
                </a:cubicBezTo>
                <a:cubicBezTo>
                  <a:pt x="82972" y="20904"/>
                  <a:pt x="84782" y="28175"/>
                  <a:pt x="81704" y="33648"/>
                </a:cubicBezTo>
                <a:cubicBezTo>
                  <a:pt x="77323" y="41434"/>
                  <a:pt x="64778" y="44710"/>
                  <a:pt x="56251" y="42047"/>
                </a:cubicBezTo>
                <a:cubicBezTo>
                  <a:pt x="49198" y="39843"/>
                  <a:pt x="46785" y="28699"/>
                  <a:pt x="48107" y="21430"/>
                </a:cubicBezTo>
                <a:cubicBezTo>
                  <a:pt x="48969" y="16684"/>
                  <a:pt x="53053" y="12573"/>
                  <a:pt x="57270" y="10231"/>
                </a:cubicBezTo>
                <a:cubicBezTo>
                  <a:pt x="87006" y="-6292"/>
                  <a:pt x="121672" y="33364"/>
                  <a:pt x="155264" y="38739"/>
                </a:cubicBezTo>
                <a:cubicBezTo>
                  <a:pt x="174114" y="41754"/>
                  <a:pt x="194149" y="44396"/>
                  <a:pt x="212533" y="39248"/>
                </a:cubicBezTo>
                <a:cubicBezTo>
                  <a:pt x="225473" y="35624"/>
                  <a:pt x="238241" y="21632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lg" len="lg"/>
            <a:tailEnd type="none" w="lg" len="lg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FA8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/>
        </p:nvSpPr>
        <p:spPr>
          <a:xfrm>
            <a:off x="2806424" y="1079309"/>
            <a:ext cx="6265783" cy="2984880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1364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dirty="0" smtClean="0">
                <a:solidFill>
                  <a:srgbClr val="043FA8"/>
                </a:solidFill>
              </a:rPr>
              <a:t>Demografi</a:t>
            </a:r>
            <a:endParaRPr lang="en" dirty="0">
              <a:solidFill>
                <a:srgbClr val="043FA8"/>
              </a:solidFill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7521950" y="2643758"/>
            <a:ext cx="649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d-ID" sz="800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Indonesia</a:t>
            </a:r>
            <a:endParaRPr lang="en" sz="8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9" name="Shape 319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3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234450" y="2004325"/>
            <a:ext cx="2046300" cy="255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id-ID" dirty="0"/>
              <a:t>d</a:t>
            </a:r>
            <a:r>
              <a:rPr lang="id-ID" dirty="0" smtClean="0"/>
              <a:t>i Indonesia </a:t>
            </a:r>
            <a:br>
              <a:rPr lang="id-ID" dirty="0" smtClean="0"/>
            </a:br>
            <a:r>
              <a:rPr lang="id-ID" dirty="0" smtClean="0"/>
              <a:t>Sepeda </a:t>
            </a:r>
            <a:r>
              <a:rPr lang="id-ID" dirty="0"/>
              <a:t>motor baru Terjual 8 Juta Unit /tahun , sepeda motor tersebut perlu keamanan dari bahaya Begal</a:t>
            </a:r>
            <a:endParaRPr lang="en" dirty="0"/>
          </a:p>
        </p:txBody>
      </p:sp>
      <p:sp>
        <p:nvSpPr>
          <p:cNvPr id="323" name="Shape 323"/>
          <p:cNvSpPr/>
          <p:nvPr/>
        </p:nvSpPr>
        <p:spPr>
          <a:xfrm>
            <a:off x="7675725" y="2931790"/>
            <a:ext cx="69300" cy="693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FA8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290820" y="1183331"/>
            <a:ext cx="2046300" cy="59633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id-ID" b="1" dirty="0" smtClean="0"/>
              <a:t>27</a:t>
            </a:r>
            <a:r>
              <a:rPr lang="en" b="1" dirty="0" smtClean="0"/>
              <a:t>,</a:t>
            </a:r>
            <a:r>
              <a:rPr lang="id-ID" b="1" dirty="0" smtClean="0"/>
              <a:t>800</a:t>
            </a:r>
            <a:endParaRPr lang="en" dirty="0"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6" name="Picture 2" descr="C:\Users\elmizan\Downloads\Screen Shot 2017-03-25 at 4.10.44 PM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04" t="14479" r="8930" b="15974"/>
          <a:stretch/>
        </p:blipFill>
        <p:spPr bwMode="auto">
          <a:xfrm>
            <a:off x="2860153" y="267494"/>
            <a:ext cx="5890521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Shape 334"/>
          <p:cNvGrpSpPr/>
          <p:nvPr/>
        </p:nvGrpSpPr>
        <p:grpSpPr>
          <a:xfrm>
            <a:off x="827584" y="483518"/>
            <a:ext cx="757692" cy="549893"/>
            <a:chOff x="3932350" y="3714775"/>
            <a:chExt cx="439650" cy="319075"/>
          </a:xfrm>
        </p:grpSpPr>
        <p:sp>
          <p:nvSpPr>
            <p:cNvPr id="8" name="Shape 335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336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33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3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33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" name="Rectangle 2"/>
          <p:cNvSpPr/>
          <p:nvPr/>
        </p:nvSpPr>
        <p:spPr>
          <a:xfrm>
            <a:off x="400903" y="1747846"/>
            <a:ext cx="182614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id-ID" dirty="0" smtClean="0">
                <a:solidFill>
                  <a:srgbClr val="FFFFFF"/>
                </a:solidFill>
              </a:rPr>
              <a:t>Kejahatan pencurian</a:t>
            </a:r>
          </a:p>
          <a:p>
            <a:pPr lvl="0" algn="ctr"/>
            <a:r>
              <a:rPr lang="id-ID" dirty="0" smtClean="0">
                <a:solidFill>
                  <a:srgbClr val="FFFFFF"/>
                </a:solidFill>
              </a:rPr>
              <a:t>Sepeda motor</a:t>
            </a:r>
          </a:p>
          <a:p>
            <a:pPr lvl="0" algn="ctr"/>
            <a:r>
              <a:rPr lang="id-ID" dirty="0" smtClean="0">
                <a:solidFill>
                  <a:srgbClr val="FFFFFF"/>
                </a:solidFill>
              </a:rPr>
              <a:t>Tahun 2015</a:t>
            </a:r>
            <a:endParaRPr lang="e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33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FA8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d-ID" dirty="0" smtClean="0"/>
              <a:t>Fitur SooperKey</a:t>
            </a:r>
            <a:endParaRPr lang="en" dirty="0"/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grpSp>
        <p:nvGrpSpPr>
          <p:cNvPr id="251" name="Shape 251"/>
          <p:cNvGrpSpPr/>
          <p:nvPr/>
        </p:nvGrpSpPr>
        <p:grpSpPr>
          <a:xfrm>
            <a:off x="3680275" y="443475"/>
            <a:ext cx="4210275" cy="4539131"/>
            <a:chOff x="3680275" y="537300"/>
            <a:chExt cx="4210275" cy="4539131"/>
          </a:xfrm>
        </p:grpSpPr>
        <p:sp>
          <p:nvSpPr>
            <p:cNvPr id="252" name="Shape 252"/>
            <p:cNvSpPr/>
            <p:nvPr/>
          </p:nvSpPr>
          <p:spPr>
            <a:xfrm>
              <a:off x="3680275" y="537300"/>
              <a:ext cx="1906800" cy="1906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endParaRPr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id-ID" sz="1000" dirty="0" smtClean="0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Motor Remote</a:t>
              </a:r>
              <a:endParaRPr lang="en"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5983750" y="537300"/>
              <a:ext cx="1906800" cy="19068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endParaRPr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lvl="0" algn="ctr">
                <a:buClr>
                  <a:schemeClr val="dk1"/>
                </a:buClr>
                <a:buSzPct val="110000"/>
              </a:pPr>
              <a:r>
                <a:rPr lang="id-ID" sz="1000" dirty="0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/>
              </a:r>
              <a:br>
                <a:rPr lang="id-ID" sz="1000" dirty="0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</a:br>
              <a:r>
                <a:rPr lang="id-ID" sz="1000" dirty="0" smtClean="0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Alarm berbasis </a:t>
              </a:r>
              <a:br>
                <a:rPr lang="id-ID" sz="1000" dirty="0" smtClean="0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</a:br>
              <a:r>
                <a:rPr lang="id-ID" sz="1000" dirty="0" smtClean="0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Sensor Getar</a:t>
              </a:r>
              <a:endParaRPr lang="en"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4840050" y="3169631"/>
              <a:ext cx="1906800" cy="1906800"/>
            </a:xfrm>
            <a:prstGeom prst="ellipse">
              <a:avLst/>
            </a:prstGeom>
            <a:solidFill>
              <a:srgbClr val="ED003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endParaRPr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lvl="0" algn="ctr"/>
              <a:r>
                <a:rPr lang="id-ID" sz="1000" dirty="0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/>
              </a:r>
              <a:br>
                <a:rPr lang="id-ID" sz="1000" dirty="0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</a:br>
              <a:r>
                <a:rPr lang="id-ID" sz="1000" dirty="0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Search Motor </a:t>
              </a:r>
              <a:br>
                <a:rPr lang="id-ID" sz="1000" dirty="0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</a:br>
              <a:r>
                <a:rPr lang="id-ID" sz="1000" dirty="0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Mode</a:t>
              </a:r>
              <a:endParaRPr lang="en"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sp>
        <p:nvSpPr>
          <p:cNvPr id="256" name="Shape 256"/>
          <p:cNvSpPr/>
          <p:nvPr/>
        </p:nvSpPr>
        <p:spPr>
          <a:xfrm>
            <a:off x="4701175" y="1518350"/>
            <a:ext cx="2106600" cy="210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d-ID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Features</a:t>
            </a:r>
            <a:endParaRPr lang="en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4840050" y="1651475"/>
            <a:ext cx="1829100" cy="1829100"/>
          </a:xfrm>
          <a:prstGeom prst="donut">
            <a:avLst>
              <a:gd name="adj" fmla="val 11468"/>
            </a:avLst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58" name="Shape 258"/>
          <p:cNvGrpSpPr/>
          <p:nvPr/>
        </p:nvGrpSpPr>
        <p:grpSpPr>
          <a:xfrm>
            <a:off x="4446263" y="1026120"/>
            <a:ext cx="304008" cy="326513"/>
            <a:chOff x="616425" y="2329600"/>
            <a:chExt cx="361700" cy="388475"/>
          </a:xfrm>
        </p:grpSpPr>
        <p:sp>
          <p:nvSpPr>
            <p:cNvPr id="259" name="Shape 25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7" name="Shape 267"/>
          <p:cNvGrpSpPr/>
          <p:nvPr/>
        </p:nvGrpSpPr>
        <p:grpSpPr>
          <a:xfrm>
            <a:off x="4411981" y="3472328"/>
            <a:ext cx="397136" cy="305017"/>
            <a:chOff x="568950" y="3686775"/>
            <a:chExt cx="472500" cy="362900"/>
          </a:xfrm>
        </p:grpSpPr>
        <p:sp>
          <p:nvSpPr>
            <p:cNvPr id="268" name="Shape 26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71" name="Shape 271"/>
          <p:cNvGrpSpPr/>
          <p:nvPr/>
        </p:nvGrpSpPr>
        <p:grpSpPr>
          <a:xfrm>
            <a:off x="6775077" y="1071253"/>
            <a:ext cx="332669" cy="332669"/>
            <a:chOff x="6649150" y="309350"/>
            <a:chExt cx="395800" cy="395800"/>
          </a:xfrm>
        </p:grpSpPr>
        <p:sp>
          <p:nvSpPr>
            <p:cNvPr id="272" name="Shape 272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95" name="Shape 295"/>
          <p:cNvGrpSpPr/>
          <p:nvPr/>
        </p:nvGrpSpPr>
        <p:grpSpPr>
          <a:xfrm>
            <a:off x="5685467" y="3686808"/>
            <a:ext cx="215966" cy="342398"/>
            <a:chOff x="6718575" y="2318625"/>
            <a:chExt cx="256950" cy="407375"/>
          </a:xfrm>
        </p:grpSpPr>
        <p:sp>
          <p:nvSpPr>
            <p:cNvPr id="296" name="Shape 29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FA8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dirty="0" smtClean="0"/>
              <a:t>Motor Remote</a:t>
            </a:r>
            <a:endParaRPr lang="en" dirty="0"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2810815" y="766928"/>
            <a:ext cx="6155820" cy="82494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id-ID" dirty="0">
                <a:solidFill>
                  <a:srgbClr val="043FA8"/>
                </a:solidFill>
              </a:rPr>
              <a:t>Menghidupkan dan mematikan </a:t>
            </a:r>
            <a:r>
              <a:rPr lang="id-ID" dirty="0" smtClean="0">
                <a:solidFill>
                  <a:srgbClr val="043FA8"/>
                </a:solidFill>
              </a:rPr>
              <a:t>sepeda motor </a:t>
            </a:r>
            <a:r>
              <a:rPr lang="id-ID" dirty="0">
                <a:solidFill>
                  <a:srgbClr val="043FA8"/>
                </a:solidFill>
              </a:rPr>
              <a:t>menggunakan </a:t>
            </a:r>
            <a:r>
              <a:rPr lang="id-ID" dirty="0" smtClean="0">
                <a:solidFill>
                  <a:srgbClr val="043FA8"/>
                </a:solidFill>
              </a:rPr>
              <a:t>aplikasi berbasis Android </a:t>
            </a:r>
            <a:r>
              <a:rPr lang="id-ID" dirty="0">
                <a:solidFill>
                  <a:srgbClr val="043FA8"/>
                </a:solidFill>
              </a:rPr>
              <a:t>melalui koneksi bluetooth.</a:t>
            </a:r>
            <a:endParaRPr lang="en" dirty="0">
              <a:solidFill>
                <a:srgbClr val="043FA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FA8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id-ID" dirty="0" smtClean="0"/>
              <a:t>Alarm berbasis sensor getar</a:t>
            </a:r>
            <a:endParaRPr lang="en" dirty="0"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2810815" y="766928"/>
            <a:ext cx="6155820" cy="82494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id-ID" dirty="0" smtClean="0">
                <a:solidFill>
                  <a:srgbClr val="043FA8"/>
                </a:solidFill>
              </a:rPr>
              <a:t>Sensitivitas sensor getar pada alat ini dapat diatur. </a:t>
            </a:r>
            <a:endParaRPr lang="en" dirty="0">
              <a:solidFill>
                <a:srgbClr val="043F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91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FA8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id-ID" dirty="0"/>
              <a:t>Search Mode Motorcycle </a:t>
            </a:r>
            <a:endParaRPr lang="en" dirty="0"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2810815" y="680309"/>
            <a:ext cx="6155820" cy="99818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id-ID" dirty="0">
                <a:solidFill>
                  <a:srgbClr val="043FA8"/>
                </a:solidFill>
              </a:rPr>
              <a:t>Fitur ini untuk mengetahui keberadaan sepeda motor. </a:t>
            </a:r>
            <a:r>
              <a:rPr lang="id-ID" dirty="0" smtClean="0">
                <a:solidFill>
                  <a:srgbClr val="043FA8"/>
                </a:solidFill>
              </a:rPr>
              <a:t>Berguna </a:t>
            </a:r>
            <a:r>
              <a:rPr lang="id-ID" dirty="0">
                <a:solidFill>
                  <a:srgbClr val="043FA8"/>
                </a:solidFill>
              </a:rPr>
              <a:t>jika kita lupa posisi parkir</a:t>
            </a:r>
            <a:r>
              <a:rPr lang="id-ID" dirty="0" smtClean="0">
                <a:solidFill>
                  <a:srgbClr val="043FA8"/>
                </a:solidFill>
              </a:rPr>
              <a:t>, mall</a:t>
            </a:r>
            <a:r>
              <a:rPr lang="id-ID" dirty="0">
                <a:solidFill>
                  <a:srgbClr val="043FA8"/>
                </a:solidFill>
              </a:rPr>
              <a:t>, kantor, dan sebagainya. Jarak terjauh adalah 10 meter.</a:t>
            </a:r>
            <a:endParaRPr lang="en" dirty="0">
              <a:solidFill>
                <a:srgbClr val="043F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91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FA8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CCCCCC"/>
                </a:solidFill>
              </a:rPr>
              <a:t>9</a:t>
            </a:fld>
            <a:endParaRPr lang="en">
              <a:solidFill>
                <a:srgbClr val="CCCCCC"/>
              </a:solidFill>
            </a:endParaRPr>
          </a:p>
        </p:txBody>
      </p:sp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d-ID" dirty="0" smtClean="0"/>
              <a:t>Benefit</a:t>
            </a:r>
            <a:endParaRPr lang="en" dirty="0"/>
          </a:p>
        </p:txBody>
      </p:sp>
      <p:sp>
        <p:nvSpPr>
          <p:cNvPr id="348" name="Shape 348"/>
          <p:cNvSpPr txBox="1">
            <a:spLocks noGrp="1"/>
          </p:cNvSpPr>
          <p:nvPr>
            <p:ph type="ctrTitle" idx="4294967295"/>
          </p:nvPr>
        </p:nvSpPr>
        <p:spPr>
          <a:xfrm>
            <a:off x="3400100" y="3258326"/>
            <a:ext cx="5058000" cy="1268699"/>
          </a:xfrm>
          <a:prstGeom prst="rect">
            <a:avLst/>
          </a:prstGeom>
          <a:solidFill>
            <a:srgbClr val="ED0036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id-ID" sz="3600" b="1" dirty="0" smtClean="0"/>
              <a:t>Security</a:t>
            </a:r>
            <a:endParaRPr lang="en" sz="3600" b="1" dirty="0"/>
          </a:p>
          <a:p>
            <a:pPr lvl="0">
              <a:spcBef>
                <a:spcPts val="600"/>
              </a:spcBef>
              <a:buClr>
                <a:schemeClr val="dk1"/>
              </a:buClr>
              <a:buSzPct val="78571"/>
            </a:pPr>
            <a:r>
              <a:rPr lang="id-ID" sz="1400" dirty="0"/>
              <a:t>Komunikasi data terenkripsi</a:t>
            </a:r>
            <a:endParaRPr lang="en" sz="1400" dirty="0"/>
          </a:p>
        </p:txBody>
      </p:sp>
      <p:sp>
        <p:nvSpPr>
          <p:cNvPr id="349" name="Shape 349"/>
          <p:cNvSpPr/>
          <p:nvPr/>
        </p:nvSpPr>
        <p:spPr>
          <a:xfrm>
            <a:off x="7479933" y="2252269"/>
            <a:ext cx="539172" cy="568452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53" name="Shape 353"/>
          <p:cNvGrpSpPr/>
          <p:nvPr/>
        </p:nvGrpSpPr>
        <p:grpSpPr>
          <a:xfrm>
            <a:off x="7415332" y="940852"/>
            <a:ext cx="668351" cy="513322"/>
            <a:chOff x="568950" y="3686775"/>
            <a:chExt cx="472500" cy="362900"/>
          </a:xfrm>
        </p:grpSpPr>
        <p:sp>
          <p:nvSpPr>
            <p:cNvPr id="354" name="Shape 354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" name="Shape 348"/>
          <p:cNvSpPr txBox="1">
            <a:spLocks/>
          </p:cNvSpPr>
          <p:nvPr/>
        </p:nvSpPr>
        <p:spPr>
          <a:xfrm>
            <a:off x="3419872" y="495974"/>
            <a:ext cx="5058000" cy="12686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>
              <a:buClr>
                <a:schemeClr val="dk1"/>
              </a:buClr>
              <a:buSzPct val="30555"/>
              <a:buFont typeface="Arial"/>
              <a:buNone/>
            </a:pPr>
            <a:r>
              <a:rPr lang="id-ID" b="1" dirty="0" smtClean="0"/>
              <a:t>Smart Alarm Configuration</a:t>
            </a:r>
            <a:endParaRPr lang="en" b="1" dirty="0" smtClean="0"/>
          </a:p>
          <a:p>
            <a:pPr>
              <a:spcBef>
                <a:spcPts val="600"/>
              </a:spcBef>
              <a:buClr>
                <a:schemeClr val="dk1"/>
              </a:buClr>
              <a:buSzPct val="78571"/>
            </a:pPr>
            <a:r>
              <a:rPr lang="id-ID" sz="1400" dirty="0"/>
              <a:t>Sensitivitas sensor getar pada alat ini dapat diatur. </a:t>
            </a:r>
          </a:p>
        </p:txBody>
      </p:sp>
      <p:sp>
        <p:nvSpPr>
          <p:cNvPr id="16" name="Shape 348"/>
          <p:cNvSpPr txBox="1">
            <a:spLocks/>
          </p:cNvSpPr>
          <p:nvPr/>
        </p:nvSpPr>
        <p:spPr>
          <a:xfrm>
            <a:off x="3401600" y="1902145"/>
            <a:ext cx="5058000" cy="126869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>
              <a:buClr>
                <a:schemeClr val="dk1"/>
              </a:buClr>
              <a:buSzPct val="30555"/>
              <a:buFont typeface="Arial"/>
              <a:buNone/>
            </a:pPr>
            <a:r>
              <a:rPr lang="id-ID" sz="3600" b="1" dirty="0" smtClean="0"/>
              <a:t>Distance</a:t>
            </a:r>
            <a:endParaRPr lang="en" sz="3600" b="1" dirty="0" smtClean="0"/>
          </a:p>
          <a:p>
            <a:pPr>
              <a:spcBef>
                <a:spcPts val="600"/>
              </a:spcBef>
              <a:buClr>
                <a:schemeClr val="dk1"/>
              </a:buClr>
              <a:buSzPct val="78571"/>
            </a:pPr>
            <a:r>
              <a:rPr lang="id-ID" sz="1400" dirty="0"/>
              <a:t>Jangkauan dibuat tidak terlalu jauh (10 meter)</a:t>
            </a:r>
            <a:endParaRPr lang="en" sz="1400" dirty="0"/>
          </a:p>
        </p:txBody>
      </p:sp>
      <p:grpSp>
        <p:nvGrpSpPr>
          <p:cNvPr id="17" name="Shape 350"/>
          <p:cNvGrpSpPr/>
          <p:nvPr/>
        </p:nvGrpSpPr>
        <p:grpSpPr>
          <a:xfrm>
            <a:off x="7610786" y="3771176"/>
            <a:ext cx="582243" cy="547800"/>
            <a:chOff x="5972700" y="2330200"/>
            <a:chExt cx="411625" cy="387275"/>
          </a:xfrm>
        </p:grpSpPr>
        <p:sp>
          <p:nvSpPr>
            <p:cNvPr id="18" name="Shape 35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35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0" name="Shape 350"/>
          <p:cNvGrpSpPr/>
          <p:nvPr/>
        </p:nvGrpSpPr>
        <p:grpSpPr>
          <a:xfrm>
            <a:off x="7610786" y="940852"/>
            <a:ext cx="582243" cy="547800"/>
            <a:chOff x="5972700" y="2330200"/>
            <a:chExt cx="411625" cy="387275"/>
          </a:xfrm>
        </p:grpSpPr>
        <p:sp>
          <p:nvSpPr>
            <p:cNvPr id="351" name="Shape 35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" name="Shape 350"/>
          <p:cNvGrpSpPr/>
          <p:nvPr/>
        </p:nvGrpSpPr>
        <p:grpSpPr>
          <a:xfrm>
            <a:off x="7610786" y="2484033"/>
            <a:ext cx="582243" cy="547800"/>
            <a:chOff x="5972700" y="2330200"/>
            <a:chExt cx="411625" cy="387275"/>
          </a:xfrm>
        </p:grpSpPr>
        <p:sp>
          <p:nvSpPr>
            <p:cNvPr id="21" name="Shape 35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35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177</Words>
  <Application>Microsoft Office PowerPoint</Application>
  <PresentationFormat>On-screen Show (16:9)</PresentationFormat>
  <Paragraphs>56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Nunito Sans</vt:lpstr>
      <vt:lpstr>Calibri</vt:lpstr>
      <vt:lpstr>Georgia</vt:lpstr>
      <vt:lpstr>Ulysses template</vt:lpstr>
      <vt:lpstr>Aplikasi Sistem Keamanan Sepeda Motor Berbasis Android </vt:lpstr>
      <vt:lpstr>DRIVE MORE SAFELY</vt:lpstr>
      <vt:lpstr>Demografi</vt:lpstr>
      <vt:lpstr>27,800</vt:lpstr>
      <vt:lpstr>Fitur SooperKey</vt:lpstr>
      <vt:lpstr>Motor Remote</vt:lpstr>
      <vt:lpstr>Alarm berbasis sensor getar</vt:lpstr>
      <vt:lpstr>Search Mode Motorcycle </vt:lpstr>
      <vt:lpstr>Benefit</vt:lpstr>
      <vt:lpstr>How it Works?</vt:lpstr>
      <vt:lpstr>How it Works?</vt:lpstr>
      <vt:lpstr>How it Works?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Sistem keamanan bermotor berbasis Android </dc:title>
  <dc:creator>elmizan</dc:creator>
  <cp:lastModifiedBy>elmizan</cp:lastModifiedBy>
  <cp:revision>22</cp:revision>
  <dcterms:modified xsi:type="dcterms:W3CDTF">2017-03-25T15:36:31Z</dcterms:modified>
</cp:coreProperties>
</file>