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8" r:id="rId5"/>
    <p:sldId id="260" r:id="rId6"/>
    <p:sldId id="276" r:id="rId7"/>
    <p:sldId id="261" r:id="rId8"/>
    <p:sldId id="274" r:id="rId9"/>
    <p:sldId id="27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7362" autoAdjust="0"/>
  </p:normalViewPr>
  <p:slideViewPr>
    <p:cSldViewPr snapToGrid="0">
      <p:cViewPr varScale="1">
        <p:scale>
          <a:sx n="65" d="100"/>
          <a:sy n="65" d="100"/>
        </p:scale>
        <p:origin x="2292" y="72"/>
      </p:cViewPr>
      <p:guideLst/>
    </p:cSldViewPr>
  </p:slideViewPr>
  <p:outlineViewPr>
    <p:cViewPr>
      <p:scale>
        <a:sx n="33" d="100"/>
        <a:sy n="33" d="100"/>
      </p:scale>
      <p:origin x="0" y="-3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F0227-CE39-41F1-882C-A8EAC8680F20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69F7D-5EFE-4DE7-B2EF-A9B32F56CB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96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25132-0870-47DC-855D-C8ED57A7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C3C4B6-8E6B-4F14-9C07-7DC93970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D94B0D-C453-4257-B478-85F13AE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B83890-13D1-4800-8C51-01213E83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6031DE-3CB5-4E3B-B5F1-FAF431AC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1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A24FE-0789-472C-A34E-9B3591B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CFF3E2-05E8-4877-B1DC-BB74E058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5A4ECE-A0F5-4DAF-8CC5-B478D1DF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C98C30-07EA-49B1-8A38-D213D89B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224920-D9D6-450E-BC61-5B3F055E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092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2D8A26-9D88-4424-BF1D-110DE40C8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0BC2A72-6883-4AEC-B68C-10E5C309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08E0A3-A50A-402D-B41B-F842533F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A3C500-11D5-4111-9F45-78C30A44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AAF0DA-4244-4CE0-880E-EE110A3E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52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85E62D7-7758-4662-BF80-CEEEC18F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774A2041-B2A0-409E-8F1C-2D649513BB71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A683D6-6A67-4FE1-AFA7-7FBEA5A0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2197592"/>
      </p:ext>
    </p:extLst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963D17D-086F-41DF-B40C-269245EA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205A5DDF-6856-4B6E-9042-D7AC8B687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C799A79-9373-4C17-8AE9-4EC8738F690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0103016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21E2A-2097-49DC-B3BF-87D8D1A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84DBBE-DECA-4D04-9D49-5DD33EB7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C7CEE2-3F72-4DB2-9102-8577F8B3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FB1E32-CDB2-4A05-9D7C-B1976446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CA470B-57CA-4981-8690-8A6358F9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77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6C938-1174-4D84-B550-F06148D1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48D720-0AB1-4232-8DE3-BD6D6C88B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E9BA2D-F14F-45C3-9F98-CAC5656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AAA0ED-A339-4978-89F4-8642EBB1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22D823-7AF4-48B1-8B13-8B6B7227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8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5DCA6-B6D3-4828-BE3A-749C996B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B954BF-CE02-4FE4-955C-BACED670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CACF2AF-65B7-4ABF-9544-B97B07E4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B8C4A2-2A13-44F6-8A8A-DEFD958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9E4097-357F-4C76-8A4B-3BAAE7D8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3D0318-84CC-4C47-9BE2-5A19F840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6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0A4001-F68B-483A-B047-30F30DEA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7CDD64-CCAC-4E9D-B6F7-ACBCE168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C849B5-165A-4168-94A9-D10F64651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2A438F-1611-4BCD-88B1-C64F4B39F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76350B-389A-47D7-8247-8941DA04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0780DFE-C55B-4B39-AFF2-ACB6E095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182AB8D-3266-4133-9CE7-EFF2842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CEC7BF-B6F6-4E85-93DC-2362477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01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117B0-F4B5-4E0C-BBC1-D7A55E72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D39BD85-D2FE-49A7-BF76-BD5843B0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51291B-849C-4CF6-A303-C9A5E6E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6EB9F1-9FC7-4E80-9C3C-61D81EEF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4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7DC9D39-5733-4D14-B0F3-952E21EF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1B0A71-606B-4053-B89E-A8EA0680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7088C16-5FF7-4D65-9D3F-A0D34CC8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70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00C71-F75A-4A9A-A63F-CF3DDF89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27ED3E-D818-47AF-81BC-C33995EB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F87028-F8FB-4F56-918C-58DF0C61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B69190-1310-4B5E-9A1C-D120C06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4D3046-4B8A-4A47-9345-ABD895ED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66F2BB-75B4-425F-96D9-CE16F4B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7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3804B8-EB99-409F-A139-2B20F26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23CB0C8-7FCB-4A56-AACA-DC87EE97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8071EC-821B-4FBD-AD81-3AC043DD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17EA6F-BA96-43FF-9DEC-29945777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E65D9-35CC-42EA-93BE-AC72D26D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868A51-1C20-44E4-AC34-4C3F38D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953DC8C-2C72-4D09-934A-01154A9E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E6DC7B-2758-4AD2-B378-681042CC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F01424-CC35-47DC-83BA-60334736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D6E9-B6AD-4B84-B73C-9563187D05BC}" type="datetimeFigureOut">
              <a:rPr lang="pl-PL" smtClean="0"/>
              <a:t>19.01.2021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4078A8-7F50-49E5-A2F9-73436F4A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2705E9-A210-40AC-AECB-4CBF0D62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E522-967C-4D95-BBA7-13CDF5A8C8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0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DA967B23-19DE-41C7-ABD0-4DA4D029555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927350" y="115889"/>
            <a:ext cx="7615238" cy="1728787"/>
          </a:xfrm>
        </p:spPr>
        <p:txBody>
          <a:bodyPr/>
          <a:lstStyle/>
          <a:p>
            <a:r>
              <a:rPr lang="pl-PL" altLang="pl-PL" dirty="0"/>
              <a:t>PMG </a:t>
            </a:r>
            <a:r>
              <a:rPr lang="pl-PL" altLang="pl-PL" dirty="0" err="1"/>
              <a:t>Vote</a:t>
            </a:r>
            <a:endParaRPr lang="pl-PL" alt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99F8994-2109-44D2-9227-C73484D42A35}"/>
              </a:ext>
            </a:extLst>
          </p:cNvPr>
          <p:cNvSpPr txBox="1"/>
          <p:nvPr/>
        </p:nvSpPr>
        <p:spPr>
          <a:xfrm>
            <a:off x="2927350" y="1844676"/>
            <a:ext cx="89179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System do przeprowadzenia głosowania</a:t>
            </a:r>
          </a:p>
          <a:p>
            <a:br>
              <a:rPr lang="pl-PL" dirty="0"/>
            </a:b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A9E34A-34F9-41CF-BEAC-63FE27FFC99E}"/>
              </a:ext>
            </a:extLst>
          </p:cNvPr>
          <p:cNvSpPr txBox="1"/>
          <p:nvPr/>
        </p:nvSpPr>
        <p:spPr>
          <a:xfrm>
            <a:off x="2927350" y="2800620"/>
            <a:ext cx="89179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Autor: Michał Fadrowski</a:t>
            </a:r>
          </a:p>
          <a:p>
            <a:br>
              <a:rPr lang="pl-PL" dirty="0"/>
            </a:br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CD8E448C-8075-42A9-B469-159965E6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650" y="1961534"/>
            <a:ext cx="8262938" cy="4852015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Dostarczenie aplikacji webowej, które umożliwi sprawne przeprowadzenie głosowania w czasach pandemii.</a:t>
            </a:r>
          </a:p>
          <a:p>
            <a:pPr marL="0" indent="0">
              <a:buNone/>
            </a:pPr>
            <a:r>
              <a:rPr lang="pl-PL" altLang="pl-PL" dirty="0"/>
              <a:t>Aplikacja została według wzorca MVT w </a:t>
            </a:r>
            <a:r>
              <a:rPr lang="pl-PL" altLang="pl-PL" dirty="0" err="1"/>
              <a:t>frameworku’u</a:t>
            </a:r>
            <a:r>
              <a:rPr lang="pl-PL" altLang="pl-PL" dirty="0"/>
              <a:t> </a:t>
            </a:r>
            <a:r>
              <a:rPr lang="pl-PL" altLang="pl-PL" dirty="0" err="1"/>
              <a:t>Django</a:t>
            </a:r>
            <a:r>
              <a:rPr lang="pl-PL" altLang="pl-PL" dirty="0"/>
              <a:t>. Dzięki temu została przygotowana na rozwój w kolejnych wersjach systemu.</a:t>
            </a:r>
          </a:p>
          <a:p>
            <a:pPr marL="0" indent="0">
              <a:buNone/>
            </a:pPr>
            <a:r>
              <a:rPr lang="pl-PL" altLang="pl-PL" dirty="0"/>
              <a:t>Oprogramowanie zostało wykonane dla Koła Naukowego </a:t>
            </a:r>
            <a:r>
              <a:rPr lang="pl-PL" altLang="pl-PL" dirty="0" err="1"/>
              <a:t>PMGroup</a:t>
            </a:r>
            <a:r>
              <a:rPr lang="pl-PL" altLang="pl-PL" dirty="0"/>
              <a:t> 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002F0A2C-4B9F-4722-9B7F-B4DA0A95E1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79651" y="115889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3A421CF-B3DD-4779-952A-BD7B551C058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279651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Cel projektu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68D906E-12B1-4B1D-8118-434EC85DD8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4765B6-331B-46C4-95FC-F573FDACA9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11BB20-FCD8-4107-B430-D8ACE9610C9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Architektura systemu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CE01A00-601C-4B8B-8A0C-9033FEAF44DF}"/>
              </a:ext>
            </a:extLst>
          </p:cNvPr>
          <p:cNvSpPr/>
          <p:nvPr/>
        </p:nvSpPr>
        <p:spPr>
          <a:xfrm>
            <a:off x="5265174" y="1814052"/>
            <a:ext cx="2492477" cy="1194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0E59E2D-7506-48BB-B919-3ECF5C659D64}"/>
              </a:ext>
            </a:extLst>
          </p:cNvPr>
          <p:cNvSpPr/>
          <p:nvPr/>
        </p:nvSpPr>
        <p:spPr>
          <a:xfrm>
            <a:off x="1892709" y="4185084"/>
            <a:ext cx="2492477" cy="1194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5B0D7A3-DDD3-4E37-8BD9-D9BD47B88B4F}"/>
              </a:ext>
            </a:extLst>
          </p:cNvPr>
          <p:cNvSpPr/>
          <p:nvPr/>
        </p:nvSpPr>
        <p:spPr>
          <a:xfrm>
            <a:off x="8644620" y="4185083"/>
            <a:ext cx="2492477" cy="1194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79742787-2CC5-436E-A28C-CBF3ECE899E1}"/>
              </a:ext>
            </a:extLst>
          </p:cNvPr>
          <p:cNvCxnSpPr/>
          <p:nvPr/>
        </p:nvCxnSpPr>
        <p:spPr>
          <a:xfrm flipH="1">
            <a:off x="3908323" y="3008671"/>
            <a:ext cx="1356850" cy="117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6BA0C10-D75E-4B96-A2C0-AB9457BE055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11412" y="3008671"/>
            <a:ext cx="1" cy="11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1430A98C-49DF-4B47-8E4D-8AA45CF318A8}"/>
              </a:ext>
            </a:extLst>
          </p:cNvPr>
          <p:cNvCxnSpPr>
            <a:cxnSpLocks/>
          </p:cNvCxnSpPr>
          <p:nvPr/>
        </p:nvCxnSpPr>
        <p:spPr>
          <a:xfrm>
            <a:off x="7757650" y="3008671"/>
            <a:ext cx="1548582" cy="117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4925F17-B1FA-4ACD-9089-AE26C273D8C9}"/>
              </a:ext>
            </a:extLst>
          </p:cNvPr>
          <p:cNvSpPr txBox="1"/>
          <p:nvPr/>
        </p:nvSpPr>
        <p:spPr>
          <a:xfrm>
            <a:off x="8644625" y="4520782"/>
            <a:ext cx="24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…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6B761DE-8C08-42D5-BA73-000AEAACBDD7}"/>
              </a:ext>
            </a:extLst>
          </p:cNvPr>
          <p:cNvSpPr txBox="1"/>
          <p:nvPr/>
        </p:nvSpPr>
        <p:spPr>
          <a:xfrm>
            <a:off x="5265168" y="2149752"/>
            <a:ext cx="24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PMG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5E261511-9AF5-4AF4-95FC-1B45785F6E45}"/>
              </a:ext>
            </a:extLst>
          </p:cNvPr>
          <p:cNvSpPr/>
          <p:nvPr/>
        </p:nvSpPr>
        <p:spPr>
          <a:xfrm>
            <a:off x="5284343" y="4185083"/>
            <a:ext cx="2492477" cy="1194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1757D9E3-0E8C-4CC5-9F44-B59F773CDDE9}"/>
              </a:ext>
            </a:extLst>
          </p:cNvPr>
          <p:cNvSpPr txBox="1"/>
          <p:nvPr/>
        </p:nvSpPr>
        <p:spPr>
          <a:xfrm>
            <a:off x="1904900" y="4520782"/>
            <a:ext cx="24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Members</a:t>
            </a:r>
            <a:endParaRPr lang="pl-PL" sz="2800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47186D3D-14AC-46DE-A6A9-901EF073C01F}"/>
              </a:ext>
            </a:extLst>
          </p:cNvPr>
          <p:cNvSpPr txBox="1"/>
          <p:nvPr/>
        </p:nvSpPr>
        <p:spPr>
          <a:xfrm>
            <a:off x="5252986" y="4518825"/>
            <a:ext cx="24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err="1"/>
              <a:t>Voting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08586624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00A56D-6EB0-4F88-8E0C-C2C86B98C8F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EF24CB-E144-4397-B760-A1DABBBBE5F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Baza danych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D992FA-21D4-490F-BB2F-14648469324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42" y="1988840"/>
            <a:ext cx="7624916" cy="40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961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CCF2BC5-0376-4565-A092-9E3562D3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988840"/>
            <a:ext cx="11016635" cy="4824536"/>
          </a:xfrm>
        </p:spPr>
        <p:txBody>
          <a:bodyPr/>
          <a:lstStyle/>
          <a:p>
            <a:r>
              <a:rPr lang="pl-PL" dirty="0"/>
              <a:t>Moduł na chwilę obecną przeznaczony dla administratora</a:t>
            </a:r>
          </a:p>
          <a:p>
            <a:r>
              <a:rPr lang="pl-PL" dirty="0"/>
              <a:t>Pozwala na dodanie nowego członka do organizacji  </a:t>
            </a:r>
          </a:p>
          <a:p>
            <a:r>
              <a:rPr lang="pl-PL" dirty="0"/>
              <a:t>Pozwala usunięcie członka z organizacji </a:t>
            </a:r>
          </a:p>
          <a:p>
            <a:r>
              <a:rPr lang="pl-PL" dirty="0"/>
              <a:t>Dodani członkowie, będą mogli się zalogować i skorzystać z modułu </a:t>
            </a:r>
            <a:r>
              <a:rPr lang="pl-PL" dirty="0" err="1"/>
              <a:t>Voting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198A54-EE6E-4683-8098-383F69B3C8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53D6F0-97E6-4355-8601-F6E2F575734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Moduł zarządzania członkami</a:t>
            </a:r>
          </a:p>
        </p:txBody>
      </p:sp>
    </p:spTree>
    <p:extLst>
      <p:ext uri="{BB962C8B-B14F-4D97-AF65-F5344CB8AC3E}">
        <p14:creationId xmlns:p14="http://schemas.microsoft.com/office/powerpoint/2010/main" val="16335311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CCF2BC5-0376-4565-A092-9E3562D3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988840"/>
            <a:ext cx="11016635" cy="4824535"/>
          </a:xfrm>
        </p:spPr>
        <p:txBody>
          <a:bodyPr/>
          <a:lstStyle/>
          <a:p>
            <a:r>
              <a:rPr lang="pl-PL" dirty="0"/>
              <a:t>Pozwala administratorowi dodać stanowisko, które może zostać objęte w ramach głosowania </a:t>
            </a:r>
          </a:p>
          <a:p>
            <a:r>
              <a:rPr lang="pl-PL" dirty="0"/>
              <a:t>Pozwala członkom koła zgłosić kandydaturę na możliwe stanowisko </a:t>
            </a:r>
          </a:p>
          <a:p>
            <a:r>
              <a:rPr lang="pl-PL" dirty="0"/>
              <a:t>Pozwala oddać głos na wybranego kandydata</a:t>
            </a:r>
          </a:p>
          <a:p>
            <a:r>
              <a:rPr lang="pl-PL" dirty="0"/>
              <a:t>Wyświetla podsumowanie całego głosowania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198A54-EE6E-4683-8098-383F69B3C8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53D6F0-97E6-4355-8601-F6E2F575734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Moduł przeprowadzania głosowań</a:t>
            </a:r>
          </a:p>
        </p:txBody>
      </p:sp>
    </p:spTree>
    <p:extLst>
      <p:ext uri="{BB962C8B-B14F-4D97-AF65-F5344CB8AC3E}">
        <p14:creationId xmlns:p14="http://schemas.microsoft.com/office/powerpoint/2010/main" val="2469474373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FE6FAF0-4DD7-427A-ABC4-54943CD3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3" y="1988840"/>
            <a:ext cx="11016635" cy="482453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System pozwala na zdefiniowanie, do jakiej grupy należy członek. Obecnie wykorzystywane są dwie grupy: członkowie i administratorzy.</a:t>
            </a:r>
          </a:p>
          <a:p>
            <a:pPr marL="0" indent="0">
              <a:buNone/>
            </a:pPr>
            <a:r>
              <a:rPr lang="pl-PL" dirty="0"/>
              <a:t>Administratorzy mają te same uprawnienia co członkowie oraz dostają szereg nowych funkcjonalności.</a:t>
            </a:r>
          </a:p>
          <a:p>
            <a:pPr marL="0" indent="0">
              <a:buNone/>
            </a:pPr>
            <a:r>
              <a:rPr lang="pl-PL" dirty="0"/>
              <a:t>Funkcjonalności te są ukryte przed członkami bez uprawnień oraz odpowiednio zabezpieczone po stronie serwera.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95DF0B-1CF6-458A-8C57-2A9992B8FB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B2C6DF7-B455-4B5F-A44A-88114CA1B0A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Poziomy dostępu</a:t>
            </a:r>
          </a:p>
        </p:txBody>
      </p:sp>
      <p:pic>
        <p:nvPicPr>
          <p:cNvPr id="6" name="Grafika 5" descr="Zamek">
            <a:extLst>
              <a:ext uri="{FF2B5EF4-FFF2-40B4-BE49-F238E27FC236}">
                <a16:creationId xmlns:a16="http://schemas.microsoft.com/office/drawing/2014/main" id="{638B3E54-2B96-4FA2-99BF-2A8CCE1A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8156" y="620688"/>
            <a:ext cx="770384" cy="7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4767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72451F6-A912-4674-8FB6-A09105D66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5EBC9-44C7-45BB-A8C5-6BDCC746060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C70593-79E6-4909-ADF3-5AE28627A58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Prezentacja aplikacji</a:t>
            </a:r>
          </a:p>
        </p:txBody>
      </p:sp>
    </p:spTree>
    <p:extLst>
      <p:ext uri="{BB962C8B-B14F-4D97-AF65-F5344CB8AC3E}">
        <p14:creationId xmlns:p14="http://schemas.microsoft.com/office/powerpoint/2010/main" val="325133887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370D676-9A57-497A-BC5E-98E0CA194B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C177B2-8B6F-471E-8BE2-D34DE432D3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06F195-C57C-482D-B702-10B83CBE0C7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507516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186</Words>
  <Application>Microsoft Office PowerPoint</Application>
  <PresentationFormat>Panoramiczny</PresentationFormat>
  <Paragraphs>31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Raszczuk</dc:creator>
  <cp:lastModifiedBy>Michał Fadrowski (246666)</cp:lastModifiedBy>
  <cp:revision>48</cp:revision>
  <dcterms:created xsi:type="dcterms:W3CDTF">2020-12-21T09:46:50Z</dcterms:created>
  <dcterms:modified xsi:type="dcterms:W3CDTF">2021-01-19T08:21:25Z</dcterms:modified>
</cp:coreProperties>
</file>