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304" r:id="rId6"/>
    <p:sldId id="292" r:id="rId7"/>
    <p:sldId id="299" r:id="rId8"/>
    <p:sldId id="29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0EC97-81D0-B7A2-2556-AACA17708807}" v="9" dt="2020-01-16T13:54:58.115"/>
    <p1510:client id="{1C9DB248-001B-44D8-8F96-96D2F9EC7944}" v="380" dt="2020-01-16T14:10:46.896"/>
  </p1510:revLst>
</p1510:revInfo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126" y="300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DE0F5C-A8A6-4EDD-9D4B-FA1FFE47D1DD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3C1A-F5F1-4761-9570-011395B40431}" type="datetime1">
              <a:rPr lang="de-DE" smtClean="0"/>
              <a:pPr/>
              <a:t>16.01.2020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08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64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3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Folientitel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 dirty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Vielen Dank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Vollständiger Name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Telefonnummer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E-Mail-Adresse oder Handle für soziale Medien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Firmenwebsite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de-DE" sz="2000" b="1" spc="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de-DE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b="0" i="1" spc="6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de-DE" sz="1100" b="0" i="1" spc="60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tPWnYNDJnM" TargetMode="External"/><Relationship Id="rId2" Type="http://schemas.openxmlformats.org/officeDocument/2006/relationships/hyperlink" Target="https://unsplash.com/photos/paCF_o4FGwg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en.wikipedia.org/wiki/IMDb#/media/File:IMDB_Logo_2016.svg" TargetMode="External"/><Relationship Id="rId4" Type="http://schemas.openxmlformats.org/officeDocument/2006/relationships/hyperlink" Target="https://buyyourproduct.com/wp-content/uploads/The-Problem-With-the-IMDB-Top-250-Movie-List-1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8614" b="8614"/>
          <a:stretch/>
        </p:blipFill>
        <p:spPr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rtlCol="0" anchor="b">
            <a:normAutofit/>
          </a:bodyPr>
          <a:lstStyle/>
          <a:p>
            <a:pPr rtl="0"/>
            <a:r>
              <a:rPr lang="de-DE" sz="3200" dirty="0"/>
              <a:t>Data Science Project: </a:t>
            </a:r>
            <a:br>
              <a:rPr lang="de-DE" dirty="0"/>
            </a:br>
            <a:br>
              <a:rPr lang="de-DE" dirty="0"/>
            </a:br>
            <a:r>
              <a:rPr lang="de-DE" sz="4800" dirty="0"/>
              <a:t>Movie Scripts</a:t>
            </a:r>
            <a:br>
              <a:rPr lang="de-DE" sz="4800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rtlCol="0">
            <a:normAutofit/>
          </a:bodyPr>
          <a:lstStyle/>
          <a:p>
            <a:pPr rt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  <a:p>
            <a:pPr rtl="0"/>
            <a:r>
              <a:rPr lang="de-DE" dirty="0"/>
              <a:t>Victor </a:t>
            </a:r>
            <a:r>
              <a:rPr lang="de-DE" dirty="0" err="1"/>
              <a:t>Pansegrau</a:t>
            </a:r>
            <a:r>
              <a:rPr lang="de-DE" dirty="0"/>
              <a:t>, Jonas Liebermann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Person, Menge, Gebäude, groß enthält.&#10;&#10;Automatisch generierte Beschreibung">
            <a:extLst>
              <a:ext uri="{FF2B5EF4-FFF2-40B4-BE49-F238E27FC236}">
                <a16:creationId xmlns:a16="http://schemas.microsoft.com/office/drawing/2014/main" id="{03DB7546-CBB0-4A95-923D-816A0A4C0D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666" b="8666"/>
          <a:stretch/>
        </p:blipFill>
        <p:spPr>
          <a:xfrm>
            <a:off x="144000" y="144303"/>
            <a:ext cx="11905200" cy="6569394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28B47F7-E81D-4970-B8D2-167DE2E5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399"/>
            <a:ext cx="4776588" cy="960801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288000" anchor="b">
            <a:normAutofit/>
          </a:bodyPr>
          <a:lstStyle/>
          <a:p>
            <a:pPr algn="l"/>
            <a:r>
              <a:rPr lang="en-GB" dirty="0"/>
              <a:t>The User is…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8F029D2-8B4D-46A0-ACC7-C151A81266FD}"/>
              </a:ext>
            </a:extLst>
          </p:cNvPr>
          <p:cNvSpPr txBox="1">
            <a:spLocks/>
          </p:cNvSpPr>
          <p:nvPr/>
        </p:nvSpPr>
        <p:spPr>
          <a:xfrm>
            <a:off x="8064500" y="5054600"/>
            <a:ext cx="4127500" cy="825501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72000" tIns="144000" rIns="288000" bIns="180000" rtlCol="0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…a cinephile</a:t>
            </a:r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2F3AB0E0-3356-4A2D-B290-D0D896B2FD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665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124" b="1136"/>
          <a:stretch/>
        </p:blipFill>
        <p:spPr>
          <a:xfrm>
            <a:off x="144000" y="144000"/>
            <a:ext cx="11905200" cy="6570000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228" y="321362"/>
            <a:ext cx="4416588" cy="5321927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180000" rtlCol="0"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latin typeface="Rockwell"/>
              </a:rPr>
              <a:t>The Dataset</a:t>
            </a:r>
            <a:br>
              <a:rPr lang="de-DE" dirty="0">
                <a:latin typeface="Rockwell"/>
              </a:rPr>
            </a:br>
            <a:r>
              <a:rPr lang="de-DE" sz="2400" dirty="0">
                <a:latin typeface="Rockwell"/>
              </a:rPr>
              <a:t>651 Dramas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406 Thrillers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395 Comedy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335 Action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231 Crime</a:t>
            </a:r>
            <a:br>
              <a:rPr lang="de-DE" sz="2400" dirty="0">
                <a:latin typeface="Rockwell"/>
              </a:rPr>
            </a:br>
            <a:r>
              <a:rPr lang="de-DE" sz="2400">
                <a:latin typeface="Rockwell"/>
              </a:rPr>
              <a:t>210 Romance</a:t>
            </a:r>
            <a:br>
              <a:rPr lang="de-DE" sz="2400" dirty="0">
                <a:latin typeface="Rockwell"/>
              </a:rPr>
            </a:br>
            <a:r>
              <a:rPr lang="de-DE" sz="2400" b="1" u="sng">
                <a:latin typeface="Rockwell"/>
              </a:rPr>
              <a:t>1160 Scripts total</a:t>
            </a:r>
            <a:endParaRPr lang="de-DE" sz="2400" b="1" u="sng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C3A5799C-62D3-419B-8E3A-C261C569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227" y="5643289"/>
            <a:ext cx="4416587" cy="816075"/>
          </a:xfrm>
          <a:gradFill flip="none" rotWithShape="1">
            <a:gsLst>
              <a:gs pos="0">
                <a:schemeClr val="bg1">
                  <a:alpha val="88000"/>
                </a:schemeClr>
              </a:gs>
              <a:gs pos="100000">
                <a:schemeClr val="bg1"/>
              </a:gs>
            </a:gsLst>
            <a:lin ang="13800000" scaled="0"/>
            <a:tileRect/>
          </a:gradFill>
        </p:spPr>
        <p:txBody>
          <a:bodyPr vert="horz" lIns="180000" tIns="144000" rIns="180000" bIns="0" rtlCol="0" anchor="t">
            <a:noAutofit/>
          </a:bodyPr>
          <a:lstStyle/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Scraped from imsdb.com</a:t>
            </a:r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7425" y="6322399"/>
            <a:ext cx="37057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A778EF-CE3C-4ACC-A339-E8360BF7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3208"/>
            <a:ext cx="3678021" cy="1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DD7471-150E-4993-984F-48AB133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Images (in order of appearance):</a:t>
            </a:r>
          </a:p>
          <a:p>
            <a:pPr lvl="1"/>
            <a:r>
              <a:rPr lang="de-DE" dirty="0">
                <a:hlinkClick r:id="rId2"/>
              </a:rPr>
              <a:t>https://unsplash.com/photos/paCF_o4FGwg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https://unsplash.com/photos/AtPWnYNDJnM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https://buyyourproduct.com/wp-content/uploads/The-Problem-With-the-IMDB-Top-250-Movie-List-1.jpg</a:t>
            </a:r>
            <a:endParaRPr lang="de-DE" dirty="0"/>
          </a:p>
          <a:p>
            <a:pPr lvl="1"/>
            <a:r>
              <a:rPr lang="en-GB" dirty="0">
                <a:hlinkClick r:id="rId5"/>
              </a:rPr>
              <a:t>https://en.wikipedia.org/wiki/IMDb#/media/File:IMDB_Logo_2016.svg</a:t>
            </a:r>
            <a:endParaRPr lang="en-GB" dirty="0">
              <a:cs typeface="Calibri Ligh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CB264E-80B3-446F-9295-B5165D21353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52EB8E2-2BDD-4377-829C-12533F52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511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Gefrorene Tropfen auf Gla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br>
              <a:rPr lang="de-DE" dirty="0"/>
            </a:br>
            <a:endParaRPr lang="de-DE" dirty="0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611" y="5076573"/>
            <a:ext cx="2215389" cy="1421428"/>
          </a:xfrm>
        </p:spPr>
        <p:txBody>
          <a:bodyPr rIns="576000" rtlCol="0"/>
          <a:lstStyle/>
          <a:p>
            <a:pPr rtl="0"/>
            <a:r>
              <a:rPr lang="de-DE" sz="2000" dirty="0"/>
              <a:t>Jonas Liebermann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5595" y="5221261"/>
            <a:ext cx="333657" cy="333657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85" y="5897456"/>
            <a:ext cx="1531035" cy="420216"/>
          </a:xfrm>
        </p:spPr>
        <p:txBody>
          <a:bodyPr rtlCol="0"/>
          <a:lstStyle/>
          <a:p>
            <a:pPr rtl="0"/>
            <a:r>
              <a:rPr lang="de-DE" dirty="0"/>
              <a:t>s0563579@htw-berlin.de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45595" y="5905983"/>
            <a:ext cx="333657" cy="333657"/>
          </a:xfrm>
          <a:prstGeom prst="rect">
            <a:avLst/>
          </a:prstGeom>
        </p:spPr>
      </p:pic>
      <p:sp>
        <p:nvSpPr>
          <p:cNvPr id="15" name="Untertitel 13">
            <a:extLst>
              <a:ext uri="{FF2B5EF4-FFF2-40B4-BE49-F238E27FC236}">
                <a16:creationId xmlns:a16="http://schemas.microsoft.com/office/drawing/2014/main" id="{82FCBC47-F158-4B65-AC7E-8B9B960E290A}"/>
              </a:ext>
            </a:extLst>
          </p:cNvPr>
          <p:cNvSpPr txBox="1">
            <a:spLocks/>
          </p:cNvSpPr>
          <p:nvPr/>
        </p:nvSpPr>
        <p:spPr>
          <a:xfrm>
            <a:off x="7401222" y="5076571"/>
            <a:ext cx="2215389" cy="142142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</a:ln>
        </p:spPr>
        <p:txBody>
          <a:bodyPr vert="horz" lIns="180000" tIns="144000" rIns="144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Victor </a:t>
            </a:r>
            <a:r>
              <a:rPr lang="de-DE" dirty="0" err="1"/>
              <a:t>Pansegrau</a:t>
            </a:r>
            <a:endParaRPr lang="de-DE" dirty="0"/>
          </a:p>
        </p:txBody>
      </p:sp>
      <p:pic>
        <p:nvPicPr>
          <p:cNvPr id="18" name="Grafik 17" descr="Benutzer" title="Symbol – Name des Referenten">
            <a:extLst>
              <a:ext uri="{FF2B5EF4-FFF2-40B4-BE49-F238E27FC236}">
                <a16:creationId xmlns:a16="http://schemas.microsoft.com/office/drawing/2014/main" id="{458B938C-2C51-4669-947F-AC34A1B9B7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177" y="5221261"/>
            <a:ext cx="333657" cy="333657"/>
          </a:xfrm>
          <a:prstGeom prst="rect">
            <a:avLst/>
          </a:prstGeom>
        </p:spPr>
      </p:pic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5D8F2C4-4DEF-4D79-A75B-A83D30AA3826}"/>
              </a:ext>
            </a:extLst>
          </p:cNvPr>
          <p:cNvSpPr txBox="1">
            <a:spLocks/>
          </p:cNvSpPr>
          <p:nvPr/>
        </p:nvSpPr>
        <p:spPr>
          <a:xfrm>
            <a:off x="8000791" y="5897455"/>
            <a:ext cx="1531035" cy="420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s0563822@htw-berlin.de</a:t>
            </a:r>
          </a:p>
        </p:txBody>
      </p:sp>
      <p:pic>
        <p:nvPicPr>
          <p:cNvPr id="20" name="Grafik 19" descr="Umschlag" title="Symbol – E-Mail des Referenten">
            <a:extLst>
              <a:ext uri="{FF2B5EF4-FFF2-40B4-BE49-F238E27FC236}">
                <a16:creationId xmlns:a16="http://schemas.microsoft.com/office/drawing/2014/main" id="{26C61241-5B0E-41C6-8B9A-77BC7AE0DF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178" y="5910504"/>
            <a:ext cx="333657" cy="3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450362_TF44613219" id="{531ED231-C6A4-4310-A493-CC8D3F1FF161}" vid="{075C5FD4-9740-4386-BA3B-161790DB12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E13442B739D45A418599173CECA99" ma:contentTypeVersion="2" ma:contentTypeDescription="Create a new document." ma:contentTypeScope="" ma:versionID="0dc9c50c7edf240f4261a2b3a6bd8ce6">
  <xsd:schema xmlns:xsd="http://www.w3.org/2001/XMLSchema" xmlns:xs="http://www.w3.org/2001/XMLSchema" xmlns:p="http://schemas.microsoft.com/office/2006/metadata/properties" xmlns:ns3="149f34a4-5bd5-4d00-aec3-a4840027427f" targetNamespace="http://schemas.microsoft.com/office/2006/metadata/properties" ma:root="true" ma:fieldsID="3bf611211ff5db38809881552f3f7e80" ns3:_="">
    <xsd:import namespace="149f34a4-5bd5-4d00-aec3-a484002742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f34a4-5bd5-4d00-aec3-a48400274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DD9-5D56-4E97-853B-B0AA3AF27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f34a4-5bd5-4d00-aec3-a48400274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FA4173-5E4C-420B-BDB8-C986336F3C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BDB30-709D-4026-8321-5AB8945E755C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149f34a4-5bd5-4d00-aec3-a4840027427f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24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Times New Roman</vt:lpstr>
      <vt:lpstr>Office-Design</vt:lpstr>
      <vt:lpstr>Data Science Project:   Movie Scripts </vt:lpstr>
      <vt:lpstr>The User is…</vt:lpstr>
      <vt:lpstr>The Dataset 651 Dramas 406 Thrillers 395 Comedy 335 Action 231 Crime 210 Romance 1160 Scripts total</vt:lpstr>
      <vt:lpstr>Sources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Project:   Movie Scripts </dc:title>
  <dc:creator/>
  <cp:lastModifiedBy/>
  <cp:revision>112</cp:revision>
  <dcterms:created xsi:type="dcterms:W3CDTF">2019-12-11T17:38:54Z</dcterms:created>
  <dcterms:modified xsi:type="dcterms:W3CDTF">2020-01-16T14:10:46Z</dcterms:modified>
</cp:coreProperties>
</file>