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60" r:id="rId10"/>
    <p:sldId id="261" r:id="rId11"/>
    <p:sldId id="263" r:id="rId12"/>
    <p:sldId id="270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116AB4-0DA3-740A-95C5-BCDBCD4C1680}" v="4" dt="2020-01-23T17:25:37.309"/>
    <p1510:client id="{CDC6D782-235D-4BFE-B993-626C7050A198}" v="2579" dt="2020-01-23T13:41:13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tbenutzer" userId="S::urn:spo:anon#4938ba67448326e9778a3bc73667a4439db701da39ec211a1f50da20e2fee0ba::" providerId="AD" clId="Web-{77116AB4-0DA3-740A-95C5-BCDBCD4C1680}"/>
    <pc:docChg chg="modSld">
      <pc:chgData name="Gastbenutzer" userId="S::urn:spo:anon#4938ba67448326e9778a3bc73667a4439db701da39ec211a1f50da20e2fee0ba::" providerId="AD" clId="Web-{77116AB4-0DA3-740A-95C5-BCDBCD4C1680}" dt="2020-01-23T17:25:37.276" v="3" actId="1076"/>
      <pc:docMkLst>
        <pc:docMk/>
      </pc:docMkLst>
      <pc:sldChg chg="modSp">
        <pc:chgData name="Gastbenutzer" userId="S::urn:spo:anon#4938ba67448326e9778a3bc73667a4439db701da39ec211a1f50da20e2fee0ba::" providerId="AD" clId="Web-{77116AB4-0DA3-740A-95C5-BCDBCD4C1680}" dt="2020-01-23T17:25:37.276" v="3" actId="1076"/>
        <pc:sldMkLst>
          <pc:docMk/>
          <pc:sldMk cId="574822144" sldId="258"/>
        </pc:sldMkLst>
        <pc:picChg chg="mod">
          <ac:chgData name="Gastbenutzer" userId="S::urn:spo:anon#4938ba67448326e9778a3bc73667a4439db701da39ec211a1f50da20e2fee0ba::" providerId="AD" clId="Web-{77116AB4-0DA3-740A-95C5-BCDBCD4C1680}" dt="2020-01-23T17:25:37.276" v="3" actId="1076"/>
          <ac:picMkLst>
            <pc:docMk/>
            <pc:sldMk cId="574822144" sldId="258"/>
            <ac:picMk id="4" creationId="{277D9BF3-74CA-4436-9B59-8FF6B9BC4469}"/>
          </ac:picMkLst>
        </pc:picChg>
      </pc:sldChg>
    </pc:docChg>
  </pc:docChgLst>
  <pc:docChgLst>
    <pc:chgData name="Jonas Liebermann" userId="dec9041a-a71e-4ce4-950d-5e9eb314a3ba" providerId="ADAL" clId="{CDC6D782-235D-4BFE-B993-626C7050A198}"/>
    <pc:docChg chg="undo custSel mod addSld delSld modSld">
      <pc:chgData name="Jonas Liebermann" userId="dec9041a-a71e-4ce4-950d-5e9eb314a3ba" providerId="ADAL" clId="{CDC6D782-235D-4BFE-B993-626C7050A198}" dt="2020-01-23T13:41:13.456" v="2575" actId="1076"/>
      <pc:docMkLst>
        <pc:docMk/>
      </pc:docMkLst>
      <pc:sldChg chg="addSp modSp">
        <pc:chgData name="Jonas Liebermann" userId="dec9041a-a71e-4ce4-950d-5e9eb314a3ba" providerId="ADAL" clId="{CDC6D782-235D-4BFE-B993-626C7050A198}" dt="2020-01-23T08:20:45.629" v="139"/>
        <pc:sldMkLst>
          <pc:docMk/>
          <pc:sldMk cId="1577499883" sldId="256"/>
        </pc:sldMkLst>
        <pc:spChg chg="mod">
          <ac:chgData name="Jonas Liebermann" userId="dec9041a-a71e-4ce4-950d-5e9eb314a3ba" providerId="ADAL" clId="{CDC6D782-235D-4BFE-B993-626C7050A198}" dt="2020-01-23T08:19:45.453" v="82" actId="404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Jonas Liebermann" userId="dec9041a-a71e-4ce4-950d-5e9eb314a3ba" providerId="ADAL" clId="{CDC6D782-235D-4BFE-B993-626C7050A198}" dt="2020-01-23T08:20:25.083" v="138" actId="1076"/>
          <ac:spMkLst>
            <pc:docMk/>
            <pc:sldMk cId="1577499883" sldId="256"/>
            <ac:spMk id="3" creationId="{00000000-0000-0000-0000-000000000000}"/>
          </ac:spMkLst>
        </pc:spChg>
        <pc:picChg chg="add mod">
          <ac:chgData name="Jonas Liebermann" userId="dec9041a-a71e-4ce4-950d-5e9eb314a3ba" providerId="ADAL" clId="{CDC6D782-235D-4BFE-B993-626C7050A198}" dt="2020-01-23T08:20:45.629" v="139"/>
          <ac:picMkLst>
            <pc:docMk/>
            <pc:sldMk cId="1577499883" sldId="256"/>
            <ac:picMk id="5" creationId="{134ADA3C-19DE-420E-8A2F-B29E11A67E10}"/>
          </ac:picMkLst>
        </pc:picChg>
      </pc:sldChg>
      <pc:sldChg chg="addSp delSp modSp add mod setBg">
        <pc:chgData name="Jonas Liebermann" userId="dec9041a-a71e-4ce4-950d-5e9eb314a3ba" providerId="ADAL" clId="{CDC6D782-235D-4BFE-B993-626C7050A198}" dt="2020-01-23T08:36:13.643" v="421" actId="20577"/>
        <pc:sldMkLst>
          <pc:docMk/>
          <pc:sldMk cId="1162150757" sldId="257"/>
        </pc:sldMkLst>
        <pc:spChg chg="del">
          <ac:chgData name="Jonas Liebermann" userId="dec9041a-a71e-4ce4-950d-5e9eb314a3ba" providerId="ADAL" clId="{CDC6D782-235D-4BFE-B993-626C7050A198}" dt="2020-01-23T08:21:50.772" v="141"/>
          <ac:spMkLst>
            <pc:docMk/>
            <pc:sldMk cId="1162150757" sldId="257"/>
            <ac:spMk id="2" creationId="{4CF734CE-05CD-43D6-9A1F-1AC64BE0BD5D}"/>
          </ac:spMkLst>
        </pc:spChg>
        <pc:spChg chg="del">
          <ac:chgData name="Jonas Liebermann" userId="dec9041a-a71e-4ce4-950d-5e9eb314a3ba" providerId="ADAL" clId="{CDC6D782-235D-4BFE-B993-626C7050A198}" dt="2020-01-23T08:21:50.772" v="141"/>
          <ac:spMkLst>
            <pc:docMk/>
            <pc:sldMk cId="1162150757" sldId="257"/>
            <ac:spMk id="3" creationId="{44A0E283-13CC-4F9E-BDB0-3D984C7D355A}"/>
          </ac:spMkLst>
        </pc:spChg>
        <pc:spChg chg="add mod">
          <ac:chgData name="Jonas Liebermann" userId="dec9041a-a71e-4ce4-950d-5e9eb314a3ba" providerId="ADAL" clId="{CDC6D782-235D-4BFE-B993-626C7050A198}" dt="2020-01-23T08:32:04.122" v="274" actId="1076"/>
          <ac:spMkLst>
            <pc:docMk/>
            <pc:sldMk cId="1162150757" sldId="257"/>
            <ac:spMk id="4" creationId="{F2812F67-4669-4ECA-B9A2-D4764DE82C84}"/>
          </ac:spMkLst>
        </pc:spChg>
        <pc:spChg chg="add mod ord">
          <ac:chgData name="Jonas Liebermann" userId="dec9041a-a71e-4ce4-950d-5e9eb314a3ba" providerId="ADAL" clId="{CDC6D782-235D-4BFE-B993-626C7050A198}" dt="2020-01-23T08:36:13.643" v="421" actId="20577"/>
          <ac:spMkLst>
            <pc:docMk/>
            <pc:sldMk cId="1162150757" sldId="257"/>
            <ac:spMk id="5" creationId="{66A96EBF-F528-44E8-B354-AA88EC48860F}"/>
          </ac:spMkLst>
        </pc:spChg>
        <pc:spChg chg="add">
          <ac:chgData name="Jonas Liebermann" userId="dec9041a-a71e-4ce4-950d-5e9eb314a3ba" providerId="ADAL" clId="{CDC6D782-235D-4BFE-B993-626C7050A198}" dt="2020-01-23T08:31:39.737" v="264" actId="26606"/>
          <ac:spMkLst>
            <pc:docMk/>
            <pc:sldMk cId="1162150757" sldId="257"/>
            <ac:spMk id="11" creationId="{A65AC7D1-EAA9-48F5-B509-60A7F50BF703}"/>
          </ac:spMkLst>
        </pc:spChg>
        <pc:spChg chg="add">
          <ac:chgData name="Jonas Liebermann" userId="dec9041a-a71e-4ce4-950d-5e9eb314a3ba" providerId="ADAL" clId="{CDC6D782-235D-4BFE-B993-626C7050A198}" dt="2020-01-23T08:31:39.737" v="264" actId="26606"/>
          <ac:spMkLst>
            <pc:docMk/>
            <pc:sldMk cId="1162150757" sldId="257"/>
            <ac:spMk id="13" creationId="{D6320AF9-619A-4175-865B-5663E1AEF4C5}"/>
          </ac:spMkLst>
        </pc:spChg>
        <pc:spChg chg="add">
          <ac:chgData name="Jonas Liebermann" userId="dec9041a-a71e-4ce4-950d-5e9eb314a3ba" providerId="ADAL" clId="{CDC6D782-235D-4BFE-B993-626C7050A198}" dt="2020-01-23T08:31:39.737" v="264" actId="26606"/>
          <ac:spMkLst>
            <pc:docMk/>
            <pc:sldMk cId="1162150757" sldId="257"/>
            <ac:spMk id="19" creationId="{7E018740-5C2B-4A41-AC1A-7E68D1EC1954}"/>
          </ac:spMkLst>
        </pc:spChg>
        <pc:spChg chg="add">
          <ac:chgData name="Jonas Liebermann" userId="dec9041a-a71e-4ce4-950d-5e9eb314a3ba" providerId="ADAL" clId="{CDC6D782-235D-4BFE-B993-626C7050A198}" dt="2020-01-23T08:31:39.737" v="264" actId="26606"/>
          <ac:spMkLst>
            <pc:docMk/>
            <pc:sldMk cId="1162150757" sldId="257"/>
            <ac:spMk id="21" creationId="{166F75A4-C475-4941-8EE2-B80A06A2C1BB}"/>
          </ac:spMkLst>
        </pc:spChg>
        <pc:spChg chg="add">
          <ac:chgData name="Jonas Liebermann" userId="dec9041a-a71e-4ce4-950d-5e9eb314a3ba" providerId="ADAL" clId="{CDC6D782-235D-4BFE-B993-626C7050A198}" dt="2020-01-23T08:31:39.737" v="264" actId="26606"/>
          <ac:spMkLst>
            <pc:docMk/>
            <pc:sldMk cId="1162150757" sldId="257"/>
            <ac:spMk id="23" creationId="{A032553A-72E8-4B0D-8405-FF9771C9AF05}"/>
          </ac:spMkLst>
        </pc:spChg>
        <pc:spChg chg="add">
          <ac:chgData name="Jonas Liebermann" userId="dec9041a-a71e-4ce4-950d-5e9eb314a3ba" providerId="ADAL" clId="{CDC6D782-235D-4BFE-B993-626C7050A198}" dt="2020-01-23T08:31:39.737" v="264" actId="26606"/>
          <ac:spMkLst>
            <pc:docMk/>
            <pc:sldMk cId="1162150757" sldId="257"/>
            <ac:spMk id="25" creationId="{765800AC-C3B9-498E-87BC-29FAE4C76B21}"/>
          </ac:spMkLst>
        </pc:spChg>
        <pc:spChg chg="add">
          <ac:chgData name="Jonas Liebermann" userId="dec9041a-a71e-4ce4-950d-5e9eb314a3ba" providerId="ADAL" clId="{CDC6D782-235D-4BFE-B993-626C7050A198}" dt="2020-01-23T08:31:39.737" v="264" actId="26606"/>
          <ac:spMkLst>
            <pc:docMk/>
            <pc:sldMk cId="1162150757" sldId="257"/>
            <ac:spMk id="27" creationId="{1F9D6ACB-2FF4-49F9-978A-E0D5327FC635}"/>
          </ac:spMkLst>
        </pc:spChg>
        <pc:spChg chg="add">
          <ac:chgData name="Jonas Liebermann" userId="dec9041a-a71e-4ce4-950d-5e9eb314a3ba" providerId="ADAL" clId="{CDC6D782-235D-4BFE-B993-626C7050A198}" dt="2020-01-23T08:31:39.737" v="264" actId="26606"/>
          <ac:spMkLst>
            <pc:docMk/>
            <pc:sldMk cId="1162150757" sldId="257"/>
            <ac:spMk id="29" creationId="{A5EC319D-0FEA-4B95-A3EA-01E35672C95B}"/>
          </ac:spMkLst>
        </pc:spChg>
        <pc:picChg chg="add mod">
          <ac:chgData name="Jonas Liebermann" userId="dec9041a-a71e-4ce4-950d-5e9eb314a3ba" providerId="ADAL" clId="{CDC6D782-235D-4BFE-B993-626C7050A198}" dt="2020-01-23T08:31:39.737" v="264" actId="26606"/>
          <ac:picMkLst>
            <pc:docMk/>
            <pc:sldMk cId="1162150757" sldId="257"/>
            <ac:picMk id="6" creationId="{061941B7-AF81-4F0E-A864-561976E6201E}"/>
          </ac:picMkLst>
        </pc:picChg>
        <pc:cxnChg chg="add">
          <ac:chgData name="Jonas Liebermann" userId="dec9041a-a71e-4ce4-950d-5e9eb314a3ba" providerId="ADAL" clId="{CDC6D782-235D-4BFE-B993-626C7050A198}" dt="2020-01-23T08:31:39.737" v="264" actId="26606"/>
          <ac:cxnSpMkLst>
            <pc:docMk/>
            <pc:sldMk cId="1162150757" sldId="257"/>
            <ac:cxnSpMk id="15" creationId="{063B6EC6-D752-4EE7-908B-F8F19E8C7FEA}"/>
          </ac:cxnSpMkLst>
        </pc:cxnChg>
        <pc:cxnChg chg="add">
          <ac:chgData name="Jonas Liebermann" userId="dec9041a-a71e-4ce4-950d-5e9eb314a3ba" providerId="ADAL" clId="{CDC6D782-235D-4BFE-B993-626C7050A198}" dt="2020-01-23T08:31:39.737" v="264" actId="26606"/>
          <ac:cxnSpMkLst>
            <pc:docMk/>
            <pc:sldMk cId="1162150757" sldId="257"/>
            <ac:cxnSpMk id="17" creationId="{EFECD4E8-AD3E-4228-82A2-9461958EA94D}"/>
          </ac:cxnSpMkLst>
        </pc:cxnChg>
      </pc:sldChg>
      <pc:sldChg chg="addSp delSp modSp add mod setBg">
        <pc:chgData name="Jonas Liebermann" userId="dec9041a-a71e-4ce4-950d-5e9eb314a3ba" providerId="ADAL" clId="{CDC6D782-235D-4BFE-B993-626C7050A198}" dt="2020-01-23T09:57:25.424" v="1208" actId="20577"/>
        <pc:sldMkLst>
          <pc:docMk/>
          <pc:sldMk cId="574822144" sldId="258"/>
        </pc:sldMkLst>
        <pc:spChg chg="mod">
          <ac:chgData name="Jonas Liebermann" userId="dec9041a-a71e-4ce4-950d-5e9eb314a3ba" providerId="ADAL" clId="{CDC6D782-235D-4BFE-B993-626C7050A198}" dt="2020-01-23T09:57:25.424" v="1208" actId="20577"/>
          <ac:spMkLst>
            <pc:docMk/>
            <pc:sldMk cId="574822144" sldId="258"/>
            <ac:spMk id="2" creationId="{8F6F7A52-4315-4D88-A9B1-F7F19382C654}"/>
          </ac:spMkLst>
        </pc:spChg>
        <pc:spChg chg="del">
          <ac:chgData name="Jonas Liebermann" userId="dec9041a-a71e-4ce4-950d-5e9eb314a3ba" providerId="ADAL" clId="{CDC6D782-235D-4BFE-B993-626C7050A198}" dt="2020-01-23T09:42:46.838" v="788"/>
          <ac:spMkLst>
            <pc:docMk/>
            <pc:sldMk cId="574822144" sldId="258"/>
            <ac:spMk id="3" creationId="{3282C9D8-AE56-4C9C-BF99-F15402268E33}"/>
          </ac:spMkLst>
        </pc:spChg>
        <pc:spChg chg="add mod">
          <ac:chgData name="Jonas Liebermann" userId="dec9041a-a71e-4ce4-950d-5e9eb314a3ba" providerId="ADAL" clId="{CDC6D782-235D-4BFE-B993-626C7050A198}" dt="2020-01-23T09:50:24.348" v="842" actId="1076"/>
          <ac:spMkLst>
            <pc:docMk/>
            <pc:sldMk cId="574822144" sldId="258"/>
            <ac:spMk id="8" creationId="{599D914A-FD72-4D08-97B1-61063DF44902}"/>
          </ac:spMkLst>
        </pc:spChg>
        <pc:spChg chg="add mod">
          <ac:chgData name="Jonas Liebermann" userId="dec9041a-a71e-4ce4-950d-5e9eb314a3ba" providerId="ADAL" clId="{CDC6D782-235D-4BFE-B993-626C7050A198}" dt="2020-01-23T09:50:58.339" v="863" actId="1076"/>
          <ac:spMkLst>
            <pc:docMk/>
            <pc:sldMk cId="574822144" sldId="258"/>
            <ac:spMk id="9" creationId="{6A652A4B-7EC5-4E95-AF53-940C77CEA093}"/>
          </ac:spMkLst>
        </pc:spChg>
        <pc:spChg chg="add mod">
          <ac:chgData name="Jonas Liebermann" userId="dec9041a-a71e-4ce4-950d-5e9eb314a3ba" providerId="ADAL" clId="{CDC6D782-235D-4BFE-B993-626C7050A198}" dt="2020-01-23T09:53:07.187" v="912" actId="1076"/>
          <ac:spMkLst>
            <pc:docMk/>
            <pc:sldMk cId="574822144" sldId="258"/>
            <ac:spMk id="10" creationId="{BBBEB850-DED1-4FDE-82EF-0B75FB9B3044}"/>
          </ac:spMkLst>
        </pc:spChg>
        <pc:spChg chg="add mod">
          <ac:chgData name="Jonas Liebermann" userId="dec9041a-a71e-4ce4-950d-5e9eb314a3ba" providerId="ADAL" clId="{CDC6D782-235D-4BFE-B993-626C7050A198}" dt="2020-01-23T09:57:19.176" v="1197" actId="14100"/>
          <ac:spMkLst>
            <pc:docMk/>
            <pc:sldMk cId="574822144" sldId="258"/>
            <ac:spMk id="1032" creationId="{410A4F15-57EF-48B8-97E2-18A35870D94A}"/>
          </ac:spMkLst>
        </pc:spChg>
        <pc:picChg chg="add mod">
          <ac:chgData name="Jonas Liebermann" userId="dec9041a-a71e-4ce4-950d-5e9eb314a3ba" providerId="ADAL" clId="{CDC6D782-235D-4BFE-B993-626C7050A198}" dt="2020-01-23T09:49:05.414" v="822" actId="962"/>
          <ac:picMkLst>
            <pc:docMk/>
            <pc:sldMk cId="574822144" sldId="258"/>
            <ac:picMk id="4" creationId="{277D9BF3-74CA-4436-9B59-8FF6B9BC4469}"/>
          </ac:picMkLst>
        </pc:picChg>
        <pc:picChg chg="add mod ord">
          <ac:chgData name="Jonas Liebermann" userId="dec9041a-a71e-4ce4-950d-5e9eb314a3ba" providerId="ADAL" clId="{CDC6D782-235D-4BFE-B993-626C7050A198}" dt="2020-01-23T09:50:11.820" v="838" actId="1076"/>
          <ac:picMkLst>
            <pc:docMk/>
            <pc:sldMk cId="574822144" sldId="258"/>
            <ac:picMk id="7" creationId="{4E66F393-5BE0-4C52-B859-D9D1AA30DAA9}"/>
          </ac:picMkLst>
        </pc:picChg>
        <pc:picChg chg="add mod">
          <ac:chgData name="Jonas Liebermann" userId="dec9041a-a71e-4ce4-950d-5e9eb314a3ba" providerId="ADAL" clId="{CDC6D782-235D-4BFE-B993-626C7050A198}" dt="2020-01-23T09:50:19.277" v="841" actId="1076"/>
          <ac:picMkLst>
            <pc:docMk/>
            <pc:sldMk cId="574822144" sldId="258"/>
            <ac:picMk id="1026" creationId="{92542577-FE29-4973-BEA4-816BEC04EFCC}"/>
          </ac:picMkLst>
        </pc:picChg>
        <pc:picChg chg="add mod">
          <ac:chgData name="Jonas Liebermann" userId="dec9041a-a71e-4ce4-950d-5e9eb314a3ba" providerId="ADAL" clId="{CDC6D782-235D-4BFE-B993-626C7050A198}" dt="2020-01-23T09:49:54.171" v="832" actId="1076"/>
          <ac:picMkLst>
            <pc:docMk/>
            <pc:sldMk cId="574822144" sldId="258"/>
            <ac:picMk id="1028" creationId="{E596AC9C-5704-4061-97B4-F1C17A660FDA}"/>
          </ac:picMkLst>
        </pc:picChg>
      </pc:sldChg>
      <pc:sldChg chg="modSp add del">
        <pc:chgData name="Jonas Liebermann" userId="dec9041a-a71e-4ce4-950d-5e9eb314a3ba" providerId="ADAL" clId="{CDC6D782-235D-4BFE-B993-626C7050A198}" dt="2020-01-23T09:57:42.063" v="1211" actId="2696"/>
        <pc:sldMkLst>
          <pc:docMk/>
          <pc:sldMk cId="3912194664" sldId="259"/>
        </pc:sldMkLst>
        <pc:spChg chg="mod">
          <ac:chgData name="Jonas Liebermann" userId="dec9041a-a71e-4ce4-950d-5e9eb314a3ba" providerId="ADAL" clId="{CDC6D782-235D-4BFE-B993-626C7050A198}" dt="2020-01-23T09:57:40.727" v="1210"/>
          <ac:spMkLst>
            <pc:docMk/>
            <pc:sldMk cId="3912194664" sldId="259"/>
            <ac:spMk id="2" creationId="{27A82F12-31DF-4BF9-8F41-7647A65A69CF}"/>
          </ac:spMkLst>
        </pc:spChg>
      </pc:sldChg>
      <pc:sldChg chg="addSp delSp modSp add">
        <pc:chgData name="Jonas Liebermann" userId="dec9041a-a71e-4ce4-950d-5e9eb314a3ba" providerId="ADAL" clId="{CDC6D782-235D-4BFE-B993-626C7050A198}" dt="2020-01-23T10:38:31.196" v="2234" actId="688"/>
        <pc:sldMkLst>
          <pc:docMk/>
          <pc:sldMk cId="211870587" sldId="260"/>
        </pc:sldMkLst>
        <pc:spChg chg="mod">
          <ac:chgData name="Jonas Liebermann" userId="dec9041a-a71e-4ce4-950d-5e9eb314a3ba" providerId="ADAL" clId="{CDC6D782-235D-4BFE-B993-626C7050A198}" dt="2020-01-23T08:34:10.286" v="345" actId="20577"/>
          <ac:spMkLst>
            <pc:docMk/>
            <pc:sldMk cId="211870587" sldId="260"/>
            <ac:spMk id="2" creationId="{52455496-7409-4355-ADC3-1F33F2BF1371}"/>
          </ac:spMkLst>
        </pc:spChg>
        <pc:spChg chg="del">
          <ac:chgData name="Jonas Liebermann" userId="dec9041a-a71e-4ce4-950d-5e9eb314a3ba" providerId="ADAL" clId="{CDC6D782-235D-4BFE-B993-626C7050A198}" dt="2020-01-23T10:28:39.339" v="1784"/>
          <ac:spMkLst>
            <pc:docMk/>
            <pc:sldMk cId="211870587" sldId="260"/>
            <ac:spMk id="3" creationId="{FE0C487B-8604-4F70-95BF-59C2A0ADBDC1}"/>
          </ac:spMkLst>
        </pc:spChg>
        <pc:spChg chg="add mod">
          <ac:chgData name="Jonas Liebermann" userId="dec9041a-a71e-4ce4-950d-5e9eb314a3ba" providerId="ADAL" clId="{CDC6D782-235D-4BFE-B993-626C7050A198}" dt="2020-01-23T10:34:49.266" v="2062" actId="14100"/>
          <ac:spMkLst>
            <pc:docMk/>
            <pc:sldMk cId="211870587" sldId="260"/>
            <ac:spMk id="4" creationId="{DB0951F4-CE6D-4323-8FEB-6248F9B00578}"/>
          </ac:spMkLst>
        </pc:spChg>
        <pc:spChg chg="add mod">
          <ac:chgData name="Jonas Liebermann" userId="dec9041a-a71e-4ce4-950d-5e9eb314a3ba" providerId="ADAL" clId="{CDC6D782-235D-4BFE-B993-626C7050A198}" dt="2020-01-23T10:36:52.595" v="2227" actId="1076"/>
          <ac:spMkLst>
            <pc:docMk/>
            <pc:sldMk cId="211870587" sldId="260"/>
            <ac:spMk id="5" creationId="{61869327-646C-4216-B0EE-5C05747EABC7}"/>
          </ac:spMkLst>
        </pc:spChg>
        <pc:spChg chg="add mod">
          <ac:chgData name="Jonas Liebermann" userId="dec9041a-a71e-4ce4-950d-5e9eb314a3ba" providerId="ADAL" clId="{CDC6D782-235D-4BFE-B993-626C7050A198}" dt="2020-01-23T10:35:34.984" v="2160" actId="20577"/>
          <ac:spMkLst>
            <pc:docMk/>
            <pc:sldMk cId="211870587" sldId="260"/>
            <ac:spMk id="7" creationId="{2BBE9AC1-92A8-49A9-8EF3-184B87624D8A}"/>
          </ac:spMkLst>
        </pc:spChg>
        <pc:picChg chg="add mod">
          <ac:chgData name="Jonas Liebermann" userId="dec9041a-a71e-4ce4-950d-5e9eb314a3ba" providerId="ADAL" clId="{CDC6D782-235D-4BFE-B993-626C7050A198}" dt="2020-01-23T10:29:42.556" v="1795" actId="1076"/>
          <ac:picMkLst>
            <pc:docMk/>
            <pc:sldMk cId="211870587" sldId="260"/>
            <ac:picMk id="2050" creationId="{F02249D9-8849-466D-87C0-C37D7ECA41A0}"/>
          </ac:picMkLst>
        </pc:picChg>
        <pc:picChg chg="add mod">
          <ac:chgData name="Jonas Liebermann" userId="dec9041a-a71e-4ce4-950d-5e9eb314a3ba" providerId="ADAL" clId="{CDC6D782-235D-4BFE-B993-626C7050A198}" dt="2020-01-23T10:33:59.309" v="2041" actId="14100"/>
          <ac:picMkLst>
            <pc:docMk/>
            <pc:sldMk cId="211870587" sldId="260"/>
            <ac:picMk id="2052" creationId="{88955AE6-EC28-433A-8A62-6751A388DB37}"/>
          </ac:picMkLst>
        </pc:picChg>
        <pc:cxnChg chg="add mod">
          <ac:chgData name="Jonas Liebermann" userId="dec9041a-a71e-4ce4-950d-5e9eb314a3ba" providerId="ADAL" clId="{CDC6D782-235D-4BFE-B993-626C7050A198}" dt="2020-01-23T10:38:31.196" v="2234" actId="688"/>
          <ac:cxnSpMkLst>
            <pc:docMk/>
            <pc:sldMk cId="211870587" sldId="260"/>
            <ac:cxnSpMk id="8" creationId="{37072C64-EE15-4F49-AA4E-8629FA824390}"/>
          </ac:cxnSpMkLst>
        </pc:cxnChg>
      </pc:sldChg>
      <pc:sldChg chg="addSp delSp modSp add">
        <pc:chgData name="Jonas Liebermann" userId="dec9041a-a71e-4ce4-950d-5e9eb314a3ba" providerId="ADAL" clId="{CDC6D782-235D-4BFE-B993-626C7050A198}" dt="2020-01-23T13:41:13.456" v="2575" actId="1076"/>
        <pc:sldMkLst>
          <pc:docMk/>
          <pc:sldMk cId="1552993099" sldId="261"/>
        </pc:sldMkLst>
        <pc:spChg chg="del mod">
          <ac:chgData name="Jonas Liebermann" userId="dec9041a-a71e-4ce4-950d-5e9eb314a3ba" providerId="ADAL" clId="{CDC6D782-235D-4BFE-B993-626C7050A198}" dt="2020-01-23T08:35:33.714" v="376"/>
          <ac:spMkLst>
            <pc:docMk/>
            <pc:sldMk cId="1552993099" sldId="261"/>
            <ac:spMk id="2" creationId="{11442912-4089-44FC-A618-CAAEFEBF16CA}"/>
          </ac:spMkLst>
        </pc:spChg>
        <pc:spChg chg="del">
          <ac:chgData name="Jonas Liebermann" userId="dec9041a-a71e-4ce4-950d-5e9eb314a3ba" providerId="ADAL" clId="{CDC6D782-235D-4BFE-B993-626C7050A198}" dt="2020-01-23T08:35:33.714" v="376"/>
          <ac:spMkLst>
            <pc:docMk/>
            <pc:sldMk cId="1552993099" sldId="261"/>
            <ac:spMk id="3" creationId="{B2CF86D3-298F-4653-B273-D7F48DCBC1FA}"/>
          </ac:spMkLst>
        </pc:spChg>
        <pc:spChg chg="add mod">
          <ac:chgData name="Jonas Liebermann" userId="dec9041a-a71e-4ce4-950d-5e9eb314a3ba" providerId="ADAL" clId="{CDC6D782-235D-4BFE-B993-626C7050A198}" dt="2020-01-23T10:41:29.285" v="2248" actId="122"/>
          <ac:spMkLst>
            <pc:docMk/>
            <pc:sldMk cId="1552993099" sldId="261"/>
            <ac:spMk id="4" creationId="{5BA1C99A-C572-49C3-9CFF-DE6FE5334431}"/>
          </ac:spMkLst>
        </pc:spChg>
        <pc:spChg chg="add del mod">
          <ac:chgData name="Jonas Liebermann" userId="dec9041a-a71e-4ce4-950d-5e9eb314a3ba" providerId="ADAL" clId="{CDC6D782-235D-4BFE-B993-626C7050A198}" dt="2020-01-23T08:35:49.636" v="414" actId="478"/>
          <ac:spMkLst>
            <pc:docMk/>
            <pc:sldMk cId="1552993099" sldId="261"/>
            <ac:spMk id="5" creationId="{CC1148FF-C7FC-44BD-82D3-BA319433574C}"/>
          </ac:spMkLst>
        </pc:spChg>
        <pc:spChg chg="add mod">
          <ac:chgData name="Jonas Liebermann" userId="dec9041a-a71e-4ce4-950d-5e9eb314a3ba" providerId="ADAL" clId="{CDC6D782-235D-4BFE-B993-626C7050A198}" dt="2020-01-23T13:41:13.456" v="2575" actId="1076"/>
          <ac:spMkLst>
            <pc:docMk/>
            <pc:sldMk cId="1552993099" sldId="261"/>
            <ac:spMk id="6" creationId="{D8DB179C-4D0F-4A68-B75F-A0FCC44BE987}"/>
          </ac:spMkLst>
        </pc:spChg>
      </pc:sldChg>
      <pc:sldChg chg="addSp delSp modSp add mod setBg">
        <pc:chgData name="Jonas Liebermann" userId="dec9041a-a71e-4ce4-950d-5e9eb314a3ba" providerId="ADAL" clId="{CDC6D782-235D-4BFE-B993-626C7050A198}" dt="2020-01-23T08:40:05.870" v="555" actId="1076"/>
        <pc:sldMkLst>
          <pc:docMk/>
          <pc:sldMk cId="536701112" sldId="262"/>
        </pc:sldMkLst>
        <pc:spChg chg="del">
          <ac:chgData name="Jonas Liebermann" userId="dec9041a-a71e-4ce4-950d-5e9eb314a3ba" providerId="ADAL" clId="{CDC6D782-235D-4BFE-B993-626C7050A198}" dt="2020-01-23T08:36:46.013" v="423"/>
          <ac:spMkLst>
            <pc:docMk/>
            <pc:sldMk cId="536701112" sldId="262"/>
            <ac:spMk id="2" creationId="{45FFA52F-7C02-4755-BAC0-E46EABB12336}"/>
          </ac:spMkLst>
        </pc:spChg>
        <pc:spChg chg="del">
          <ac:chgData name="Jonas Liebermann" userId="dec9041a-a71e-4ce4-950d-5e9eb314a3ba" providerId="ADAL" clId="{CDC6D782-235D-4BFE-B993-626C7050A198}" dt="2020-01-23T08:36:46.013" v="423"/>
          <ac:spMkLst>
            <pc:docMk/>
            <pc:sldMk cId="536701112" sldId="262"/>
            <ac:spMk id="3" creationId="{4D9CC6B6-2897-489C-9267-048137D85F8E}"/>
          </ac:spMkLst>
        </pc:spChg>
        <pc:spChg chg="add mod">
          <ac:chgData name="Jonas Liebermann" userId="dec9041a-a71e-4ce4-950d-5e9eb314a3ba" providerId="ADAL" clId="{CDC6D782-235D-4BFE-B993-626C7050A198}" dt="2020-01-23T08:39:32.625" v="549" actId="26606"/>
          <ac:spMkLst>
            <pc:docMk/>
            <pc:sldMk cId="536701112" sldId="262"/>
            <ac:spMk id="4" creationId="{260CAC48-4F7A-4BD3-A022-ADA98D5D8977}"/>
          </ac:spMkLst>
        </pc:spChg>
        <pc:spChg chg="add del mod">
          <ac:chgData name="Jonas Liebermann" userId="dec9041a-a71e-4ce4-950d-5e9eb314a3ba" providerId="ADAL" clId="{CDC6D782-235D-4BFE-B993-626C7050A198}" dt="2020-01-23T08:37:56.123" v="463" actId="26606"/>
          <ac:spMkLst>
            <pc:docMk/>
            <pc:sldMk cId="536701112" sldId="262"/>
            <ac:spMk id="5" creationId="{7823EC08-31F3-41AB-A1D8-C38309489C3A}"/>
          </ac:spMkLst>
        </pc:spChg>
        <pc:spChg chg="add mod">
          <ac:chgData name="Jonas Liebermann" userId="dec9041a-a71e-4ce4-950d-5e9eb314a3ba" providerId="ADAL" clId="{CDC6D782-235D-4BFE-B993-626C7050A198}" dt="2020-01-23T08:40:05.870" v="555" actId="1076"/>
          <ac:spMkLst>
            <pc:docMk/>
            <pc:sldMk cId="536701112" sldId="262"/>
            <ac:spMk id="6" creationId="{2DDB68BD-0F78-4FCB-A6CD-BAF16C3E1656}"/>
          </ac:spMkLst>
        </pc:spChg>
        <pc:spChg chg="add del">
          <ac:chgData name="Jonas Liebermann" userId="dec9041a-a71e-4ce4-950d-5e9eb314a3ba" providerId="ADAL" clId="{CDC6D782-235D-4BFE-B993-626C7050A198}" dt="2020-01-23T08:39:32.625" v="549" actId="26606"/>
          <ac:spMkLst>
            <pc:docMk/>
            <pc:sldMk cId="536701112" sldId="262"/>
            <ac:spMk id="22" creationId="{9179DE42-5613-4B35-A1E6-6CCBAA13C743}"/>
          </ac:spMkLst>
        </pc:spChg>
        <pc:spChg chg="add del">
          <ac:chgData name="Jonas Liebermann" userId="dec9041a-a71e-4ce4-950d-5e9eb314a3ba" providerId="ADAL" clId="{CDC6D782-235D-4BFE-B993-626C7050A198}" dt="2020-01-23T08:39:32.625" v="549" actId="26606"/>
          <ac:spMkLst>
            <pc:docMk/>
            <pc:sldMk cId="536701112" sldId="262"/>
            <ac:spMk id="28" creationId="{52FB45E9-914E-4471-AC87-E475CD51767D}"/>
          </ac:spMkLst>
        </pc:spChg>
        <pc:spChg chg="add mod">
          <ac:chgData name="Jonas Liebermann" userId="dec9041a-a71e-4ce4-950d-5e9eb314a3ba" providerId="ADAL" clId="{CDC6D782-235D-4BFE-B993-626C7050A198}" dt="2020-01-23T08:40:02.641" v="554" actId="1076"/>
          <ac:spMkLst>
            <pc:docMk/>
            <pc:sldMk cId="536701112" sldId="262"/>
            <ac:spMk id="29" creationId="{E6DF09B7-1BA8-4EC0-9F38-C7BA198AB9B3}"/>
          </ac:spMkLst>
        </pc:spChg>
        <pc:spChg chg="add del">
          <ac:chgData name="Jonas Liebermann" userId="dec9041a-a71e-4ce4-950d-5e9eb314a3ba" providerId="ADAL" clId="{CDC6D782-235D-4BFE-B993-626C7050A198}" dt="2020-01-23T08:39:32.625" v="549" actId="26606"/>
          <ac:spMkLst>
            <pc:docMk/>
            <pc:sldMk cId="536701112" sldId="262"/>
            <ac:spMk id="30" creationId="{C310626D-5743-49D4-8F7D-88C4F8F05774}"/>
          </ac:spMkLst>
        </pc:spChg>
        <pc:spChg chg="add del">
          <ac:chgData name="Jonas Liebermann" userId="dec9041a-a71e-4ce4-950d-5e9eb314a3ba" providerId="ADAL" clId="{CDC6D782-235D-4BFE-B993-626C7050A198}" dt="2020-01-23T08:39:32.625" v="549" actId="26606"/>
          <ac:spMkLst>
            <pc:docMk/>
            <pc:sldMk cId="536701112" sldId="262"/>
            <ac:spMk id="32" creationId="{3C195FC1-B568-4C72-9902-34CB35DDD7A1}"/>
          </ac:spMkLst>
        </pc:spChg>
        <pc:spChg chg="add del">
          <ac:chgData name="Jonas Liebermann" userId="dec9041a-a71e-4ce4-950d-5e9eb314a3ba" providerId="ADAL" clId="{CDC6D782-235D-4BFE-B993-626C7050A198}" dt="2020-01-23T08:39:32.625" v="549" actId="26606"/>
          <ac:spMkLst>
            <pc:docMk/>
            <pc:sldMk cId="536701112" sldId="262"/>
            <ac:spMk id="34" creationId="{EF2BDF77-362C-43F0-8CBB-A969EC2AE0C4}"/>
          </ac:spMkLst>
        </pc:spChg>
        <pc:spChg chg="add del">
          <ac:chgData name="Jonas Liebermann" userId="dec9041a-a71e-4ce4-950d-5e9eb314a3ba" providerId="ADAL" clId="{CDC6D782-235D-4BFE-B993-626C7050A198}" dt="2020-01-23T08:39:32.625" v="549" actId="26606"/>
          <ac:spMkLst>
            <pc:docMk/>
            <pc:sldMk cId="536701112" sldId="262"/>
            <ac:spMk id="36" creationId="{4BE96B01-3929-432D-B8C2-ADBCB74C2EF4}"/>
          </ac:spMkLst>
        </pc:spChg>
        <pc:spChg chg="add del">
          <ac:chgData name="Jonas Liebermann" userId="dec9041a-a71e-4ce4-950d-5e9eb314a3ba" providerId="ADAL" clId="{CDC6D782-235D-4BFE-B993-626C7050A198}" dt="2020-01-23T08:39:32.625" v="549" actId="26606"/>
          <ac:spMkLst>
            <pc:docMk/>
            <pc:sldMk cId="536701112" sldId="262"/>
            <ac:spMk id="38" creationId="{2A6FCDE6-CDE2-4C51-B18E-A95CFB679714}"/>
          </ac:spMkLst>
        </pc:spChg>
        <pc:spChg chg="add del">
          <ac:chgData name="Jonas Liebermann" userId="dec9041a-a71e-4ce4-950d-5e9eb314a3ba" providerId="ADAL" clId="{CDC6D782-235D-4BFE-B993-626C7050A198}" dt="2020-01-23T08:39:32.625" v="549" actId="26606"/>
          <ac:spMkLst>
            <pc:docMk/>
            <pc:sldMk cId="536701112" sldId="262"/>
            <ac:spMk id="40" creationId="{9D2E8756-2465-473A-BA2A-2DB1D6224745}"/>
          </ac:spMkLst>
        </pc:spChg>
        <pc:spChg chg="add del">
          <ac:chgData name="Jonas Liebermann" userId="dec9041a-a71e-4ce4-950d-5e9eb314a3ba" providerId="ADAL" clId="{CDC6D782-235D-4BFE-B993-626C7050A198}" dt="2020-01-23T08:39:22.418" v="544" actId="26606"/>
          <ac:spMkLst>
            <pc:docMk/>
            <pc:sldMk cId="536701112" sldId="262"/>
            <ac:spMk id="57" creationId="{9179DE42-5613-4B35-A1E6-6CCBAA13C743}"/>
          </ac:spMkLst>
        </pc:spChg>
        <pc:spChg chg="add del">
          <ac:chgData name="Jonas Liebermann" userId="dec9041a-a71e-4ce4-950d-5e9eb314a3ba" providerId="ADAL" clId="{CDC6D782-235D-4BFE-B993-626C7050A198}" dt="2020-01-23T08:39:22.418" v="544" actId="26606"/>
          <ac:spMkLst>
            <pc:docMk/>
            <pc:sldMk cId="536701112" sldId="262"/>
            <ac:spMk id="63" creationId="{52FB45E9-914E-4471-AC87-E475CD51767D}"/>
          </ac:spMkLst>
        </pc:spChg>
        <pc:spChg chg="add del">
          <ac:chgData name="Jonas Liebermann" userId="dec9041a-a71e-4ce4-950d-5e9eb314a3ba" providerId="ADAL" clId="{CDC6D782-235D-4BFE-B993-626C7050A198}" dt="2020-01-23T08:39:22.418" v="544" actId="26606"/>
          <ac:spMkLst>
            <pc:docMk/>
            <pc:sldMk cId="536701112" sldId="262"/>
            <ac:spMk id="65" creationId="{C310626D-5743-49D4-8F7D-88C4F8F05774}"/>
          </ac:spMkLst>
        </pc:spChg>
        <pc:spChg chg="add del">
          <ac:chgData name="Jonas Liebermann" userId="dec9041a-a71e-4ce4-950d-5e9eb314a3ba" providerId="ADAL" clId="{CDC6D782-235D-4BFE-B993-626C7050A198}" dt="2020-01-23T08:39:22.418" v="544" actId="26606"/>
          <ac:spMkLst>
            <pc:docMk/>
            <pc:sldMk cId="536701112" sldId="262"/>
            <ac:spMk id="67" creationId="{3C195FC1-B568-4C72-9902-34CB35DDD7A1}"/>
          </ac:spMkLst>
        </pc:spChg>
        <pc:spChg chg="add del">
          <ac:chgData name="Jonas Liebermann" userId="dec9041a-a71e-4ce4-950d-5e9eb314a3ba" providerId="ADAL" clId="{CDC6D782-235D-4BFE-B993-626C7050A198}" dt="2020-01-23T08:39:22.418" v="544" actId="26606"/>
          <ac:spMkLst>
            <pc:docMk/>
            <pc:sldMk cId="536701112" sldId="262"/>
            <ac:spMk id="69" creationId="{EF2BDF77-362C-43F0-8CBB-A969EC2AE0C4}"/>
          </ac:spMkLst>
        </pc:spChg>
        <pc:spChg chg="add del">
          <ac:chgData name="Jonas Liebermann" userId="dec9041a-a71e-4ce4-950d-5e9eb314a3ba" providerId="ADAL" clId="{CDC6D782-235D-4BFE-B993-626C7050A198}" dt="2020-01-23T08:39:22.418" v="544" actId="26606"/>
          <ac:spMkLst>
            <pc:docMk/>
            <pc:sldMk cId="536701112" sldId="262"/>
            <ac:spMk id="71" creationId="{4BE96B01-3929-432D-B8C2-ADBCB74C2EF4}"/>
          </ac:spMkLst>
        </pc:spChg>
        <pc:spChg chg="add del">
          <ac:chgData name="Jonas Liebermann" userId="dec9041a-a71e-4ce4-950d-5e9eb314a3ba" providerId="ADAL" clId="{CDC6D782-235D-4BFE-B993-626C7050A198}" dt="2020-01-23T08:39:22.418" v="544" actId="26606"/>
          <ac:spMkLst>
            <pc:docMk/>
            <pc:sldMk cId="536701112" sldId="262"/>
            <ac:spMk id="73" creationId="{2A6FCDE6-CDE2-4C51-B18E-A95CFB679714}"/>
          </ac:spMkLst>
        </pc:spChg>
        <pc:spChg chg="add del">
          <ac:chgData name="Jonas Liebermann" userId="dec9041a-a71e-4ce4-950d-5e9eb314a3ba" providerId="ADAL" clId="{CDC6D782-235D-4BFE-B993-626C7050A198}" dt="2020-01-23T08:39:22.418" v="544" actId="26606"/>
          <ac:spMkLst>
            <pc:docMk/>
            <pc:sldMk cId="536701112" sldId="262"/>
            <ac:spMk id="75" creationId="{9D2E8756-2465-473A-BA2A-2DB1D6224745}"/>
          </ac:spMkLst>
        </pc:spChg>
        <pc:spChg chg="add del">
          <ac:chgData name="Jonas Liebermann" userId="dec9041a-a71e-4ce4-950d-5e9eb314a3ba" providerId="ADAL" clId="{CDC6D782-235D-4BFE-B993-626C7050A198}" dt="2020-01-23T08:39:27.929" v="546" actId="26606"/>
          <ac:spMkLst>
            <pc:docMk/>
            <pc:sldMk cId="536701112" sldId="262"/>
            <ac:spMk id="78" creationId="{2783C067-F8BF-4755-B516-8A0CD74CF60C}"/>
          </ac:spMkLst>
        </pc:spChg>
        <pc:spChg chg="add del">
          <ac:chgData name="Jonas Liebermann" userId="dec9041a-a71e-4ce4-950d-5e9eb314a3ba" providerId="ADAL" clId="{CDC6D782-235D-4BFE-B993-626C7050A198}" dt="2020-01-23T08:39:27.929" v="546" actId="26606"/>
          <ac:spMkLst>
            <pc:docMk/>
            <pc:sldMk cId="536701112" sldId="262"/>
            <ac:spMk id="79" creationId="{2ED796EC-E7FF-46DB-B912-FB08BF12AA6E}"/>
          </ac:spMkLst>
        </pc:spChg>
        <pc:spChg chg="add del">
          <ac:chgData name="Jonas Liebermann" userId="dec9041a-a71e-4ce4-950d-5e9eb314a3ba" providerId="ADAL" clId="{CDC6D782-235D-4BFE-B993-626C7050A198}" dt="2020-01-23T08:39:27.929" v="546" actId="26606"/>
          <ac:spMkLst>
            <pc:docMk/>
            <pc:sldMk cId="536701112" sldId="262"/>
            <ac:spMk id="80" creationId="{549A2DAB-B431-487D-95AD-BB0FECB49E57}"/>
          </ac:spMkLst>
        </pc:spChg>
        <pc:spChg chg="add del">
          <ac:chgData name="Jonas Liebermann" userId="dec9041a-a71e-4ce4-950d-5e9eb314a3ba" providerId="ADAL" clId="{CDC6D782-235D-4BFE-B993-626C7050A198}" dt="2020-01-23T08:39:27.929" v="546" actId="26606"/>
          <ac:spMkLst>
            <pc:docMk/>
            <pc:sldMk cId="536701112" sldId="262"/>
            <ac:spMk id="83" creationId="{0819F787-32B4-46A8-BC57-C6571BCEE243}"/>
          </ac:spMkLst>
        </pc:spChg>
        <pc:spChg chg="add del">
          <ac:chgData name="Jonas Liebermann" userId="dec9041a-a71e-4ce4-950d-5e9eb314a3ba" providerId="ADAL" clId="{CDC6D782-235D-4BFE-B993-626C7050A198}" dt="2020-01-23T08:39:32.593" v="548" actId="26606"/>
          <ac:spMkLst>
            <pc:docMk/>
            <pc:sldMk cId="536701112" sldId="262"/>
            <ac:spMk id="86" creationId="{9B8A5A16-7BE9-4AA1-9B5E-00FAFA5C8647}"/>
          </ac:spMkLst>
        </pc:spChg>
        <pc:spChg chg="add">
          <ac:chgData name="Jonas Liebermann" userId="dec9041a-a71e-4ce4-950d-5e9eb314a3ba" providerId="ADAL" clId="{CDC6D782-235D-4BFE-B993-626C7050A198}" dt="2020-01-23T08:39:32.625" v="549" actId="26606"/>
          <ac:spMkLst>
            <pc:docMk/>
            <pc:sldMk cId="536701112" sldId="262"/>
            <ac:spMk id="95" creationId="{DD6BC9EB-F181-48AB-BCA2-3D1DB20D2D87}"/>
          </ac:spMkLst>
        </pc:spChg>
        <pc:spChg chg="add">
          <ac:chgData name="Jonas Liebermann" userId="dec9041a-a71e-4ce4-950d-5e9eb314a3ba" providerId="ADAL" clId="{CDC6D782-235D-4BFE-B993-626C7050A198}" dt="2020-01-23T08:39:32.625" v="549" actId="26606"/>
          <ac:spMkLst>
            <pc:docMk/>
            <pc:sldMk cId="536701112" sldId="262"/>
            <ac:spMk id="96" creationId="{D33AAA80-39DC-4020-9BFF-0718F35C7661}"/>
          </ac:spMkLst>
        </pc:spChg>
        <pc:spChg chg="add">
          <ac:chgData name="Jonas Liebermann" userId="dec9041a-a71e-4ce4-950d-5e9eb314a3ba" providerId="ADAL" clId="{CDC6D782-235D-4BFE-B993-626C7050A198}" dt="2020-01-23T08:39:32.625" v="549" actId="26606"/>
          <ac:spMkLst>
            <pc:docMk/>
            <pc:sldMk cId="536701112" sldId="262"/>
            <ac:spMk id="98" creationId="{1177F295-741F-4EFF-B0CA-BE69295ADA07}"/>
          </ac:spMkLst>
        </pc:spChg>
        <pc:grpChg chg="add del">
          <ac:chgData name="Jonas Liebermann" userId="dec9041a-a71e-4ce4-950d-5e9eb314a3ba" providerId="ADAL" clId="{CDC6D782-235D-4BFE-B993-626C7050A198}" dt="2020-01-23T08:39:32.625" v="549" actId="26606"/>
          <ac:grpSpMkLst>
            <pc:docMk/>
            <pc:sldMk cId="536701112" sldId="262"/>
            <ac:grpSpMk id="10" creationId="{3F993C45-B237-4CD5-A232-CD2DFFF5AB1E}"/>
          </ac:grpSpMkLst>
        </pc:grpChg>
        <pc:grpChg chg="add del">
          <ac:chgData name="Jonas Liebermann" userId="dec9041a-a71e-4ce4-950d-5e9eb314a3ba" providerId="ADAL" clId="{CDC6D782-235D-4BFE-B993-626C7050A198}" dt="2020-01-23T08:39:22.418" v="544" actId="26606"/>
          <ac:grpSpMkLst>
            <pc:docMk/>
            <pc:sldMk cId="536701112" sldId="262"/>
            <ac:grpSpMk id="45" creationId="{3F993C45-B237-4CD5-A232-CD2DFFF5AB1E}"/>
          </ac:grpSpMkLst>
        </pc:grpChg>
        <pc:grpChg chg="add del">
          <ac:chgData name="Jonas Liebermann" userId="dec9041a-a71e-4ce4-950d-5e9eb314a3ba" providerId="ADAL" clId="{CDC6D782-235D-4BFE-B993-626C7050A198}" dt="2020-01-23T08:39:27.929" v="546" actId="26606"/>
          <ac:grpSpMkLst>
            <pc:docMk/>
            <pc:sldMk cId="536701112" sldId="262"/>
            <ac:grpSpMk id="77" creationId="{3F993C45-B237-4CD5-A232-CD2DFFF5AB1E}"/>
          </ac:grpSpMkLst>
        </pc:grpChg>
        <pc:grpChg chg="add del">
          <ac:chgData name="Jonas Liebermann" userId="dec9041a-a71e-4ce4-950d-5e9eb314a3ba" providerId="ADAL" clId="{CDC6D782-235D-4BFE-B993-626C7050A198}" dt="2020-01-23T08:39:32.593" v="548" actId="26606"/>
          <ac:grpSpMkLst>
            <pc:docMk/>
            <pc:sldMk cId="536701112" sldId="262"/>
            <ac:grpSpMk id="85" creationId="{3F993C45-B237-4CD5-A232-CD2DFFF5AB1E}"/>
          </ac:grpSpMkLst>
        </pc:grpChg>
        <pc:grpChg chg="add del">
          <ac:chgData name="Jonas Liebermann" userId="dec9041a-a71e-4ce4-950d-5e9eb314a3ba" providerId="ADAL" clId="{CDC6D782-235D-4BFE-B993-626C7050A198}" dt="2020-01-23T08:39:32.593" v="548" actId="26606"/>
          <ac:grpSpMkLst>
            <pc:docMk/>
            <pc:sldMk cId="536701112" sldId="262"/>
            <ac:grpSpMk id="87" creationId="{1D9D41AE-9F65-4A4B-89BE-7DCF8F5BECBE}"/>
          </ac:grpSpMkLst>
        </pc:grpChg>
        <pc:grpChg chg="add">
          <ac:chgData name="Jonas Liebermann" userId="dec9041a-a71e-4ce4-950d-5e9eb314a3ba" providerId="ADAL" clId="{CDC6D782-235D-4BFE-B993-626C7050A198}" dt="2020-01-23T08:39:32.625" v="549" actId="26606"/>
          <ac:grpSpMkLst>
            <pc:docMk/>
            <pc:sldMk cId="536701112" sldId="262"/>
            <ac:grpSpMk id="94" creationId="{3F993C45-B237-4CD5-A232-CD2DFFF5AB1E}"/>
          </ac:grpSpMkLst>
        </pc:grpChg>
        <pc:cxnChg chg="add del">
          <ac:chgData name="Jonas Liebermann" userId="dec9041a-a71e-4ce4-950d-5e9eb314a3ba" providerId="ADAL" clId="{CDC6D782-235D-4BFE-B993-626C7050A198}" dt="2020-01-23T08:39:32.625" v="549" actId="26606"/>
          <ac:cxnSpMkLst>
            <pc:docMk/>
            <pc:sldMk cId="536701112" sldId="262"/>
            <ac:cxnSpMk id="24" creationId="{EB898B32-3891-4C3A-8F58-C5969D2E9033}"/>
          </ac:cxnSpMkLst>
        </pc:cxnChg>
        <pc:cxnChg chg="add del">
          <ac:chgData name="Jonas Liebermann" userId="dec9041a-a71e-4ce4-950d-5e9eb314a3ba" providerId="ADAL" clId="{CDC6D782-235D-4BFE-B993-626C7050A198}" dt="2020-01-23T08:39:32.625" v="549" actId="26606"/>
          <ac:cxnSpMkLst>
            <pc:docMk/>
            <pc:sldMk cId="536701112" sldId="262"/>
            <ac:cxnSpMk id="26" creationId="{4AE4806D-B8F9-4679-A68A-9BD21C01A301}"/>
          </ac:cxnSpMkLst>
        </pc:cxnChg>
        <pc:cxnChg chg="add del">
          <ac:chgData name="Jonas Liebermann" userId="dec9041a-a71e-4ce4-950d-5e9eb314a3ba" providerId="ADAL" clId="{CDC6D782-235D-4BFE-B993-626C7050A198}" dt="2020-01-23T08:39:22.418" v="544" actId="26606"/>
          <ac:cxnSpMkLst>
            <pc:docMk/>
            <pc:sldMk cId="536701112" sldId="262"/>
            <ac:cxnSpMk id="59" creationId="{EB898B32-3891-4C3A-8F58-C5969D2E9033}"/>
          </ac:cxnSpMkLst>
        </pc:cxnChg>
        <pc:cxnChg chg="add del">
          <ac:chgData name="Jonas Liebermann" userId="dec9041a-a71e-4ce4-950d-5e9eb314a3ba" providerId="ADAL" clId="{CDC6D782-235D-4BFE-B993-626C7050A198}" dt="2020-01-23T08:39:22.418" v="544" actId="26606"/>
          <ac:cxnSpMkLst>
            <pc:docMk/>
            <pc:sldMk cId="536701112" sldId="262"/>
            <ac:cxnSpMk id="61" creationId="{4AE4806D-B8F9-4679-A68A-9BD21C01A301}"/>
          </ac:cxnSpMkLst>
        </pc:cxnChg>
        <pc:cxnChg chg="add del">
          <ac:chgData name="Jonas Liebermann" userId="dec9041a-a71e-4ce4-950d-5e9eb314a3ba" providerId="ADAL" clId="{CDC6D782-235D-4BFE-B993-626C7050A198}" dt="2020-01-23T08:39:27.929" v="546" actId="26606"/>
          <ac:cxnSpMkLst>
            <pc:docMk/>
            <pc:sldMk cId="536701112" sldId="262"/>
            <ac:cxnSpMk id="81" creationId="{C5ECDEE1-7093-418F-9CF5-24EEB115C1C1}"/>
          </ac:cxnSpMkLst>
        </pc:cxnChg>
        <pc:cxnChg chg="add del">
          <ac:chgData name="Jonas Liebermann" userId="dec9041a-a71e-4ce4-950d-5e9eb314a3ba" providerId="ADAL" clId="{CDC6D782-235D-4BFE-B993-626C7050A198}" dt="2020-01-23T08:39:27.929" v="546" actId="26606"/>
          <ac:cxnSpMkLst>
            <pc:docMk/>
            <pc:sldMk cId="536701112" sldId="262"/>
            <ac:cxnSpMk id="82" creationId="{045062AF-EB11-4651-BC4A-4DA21768DE8E}"/>
          </ac:cxnSpMkLst>
        </pc:cxnChg>
        <pc:cxnChg chg="add">
          <ac:chgData name="Jonas Liebermann" userId="dec9041a-a71e-4ce4-950d-5e9eb314a3ba" providerId="ADAL" clId="{CDC6D782-235D-4BFE-B993-626C7050A198}" dt="2020-01-23T08:39:32.625" v="549" actId="26606"/>
          <ac:cxnSpMkLst>
            <pc:docMk/>
            <pc:sldMk cId="536701112" sldId="262"/>
            <ac:cxnSpMk id="97" creationId="{C9C5D90B-7EE3-4D26-AB7D-A5A3A6E11203}"/>
          </ac:cxnSpMkLst>
        </pc:cxnChg>
      </pc:sldChg>
      <pc:sldChg chg="addSp delSp modSp add">
        <pc:chgData name="Jonas Liebermann" userId="dec9041a-a71e-4ce4-950d-5e9eb314a3ba" providerId="ADAL" clId="{CDC6D782-235D-4BFE-B993-626C7050A198}" dt="2020-01-23T11:02:12.870" v="2568" actId="20577"/>
        <pc:sldMkLst>
          <pc:docMk/>
          <pc:sldMk cId="1188885627" sldId="263"/>
        </pc:sldMkLst>
        <pc:spChg chg="del">
          <ac:chgData name="Jonas Liebermann" userId="dec9041a-a71e-4ce4-950d-5e9eb314a3ba" providerId="ADAL" clId="{CDC6D782-235D-4BFE-B993-626C7050A198}" dt="2020-01-23T08:42:04.146" v="557"/>
          <ac:spMkLst>
            <pc:docMk/>
            <pc:sldMk cId="1188885627" sldId="263"/>
            <ac:spMk id="2" creationId="{17585F88-3715-48DA-BDE2-0781B2638F43}"/>
          </ac:spMkLst>
        </pc:spChg>
        <pc:spChg chg="del">
          <ac:chgData name="Jonas Liebermann" userId="dec9041a-a71e-4ce4-950d-5e9eb314a3ba" providerId="ADAL" clId="{CDC6D782-235D-4BFE-B993-626C7050A198}" dt="2020-01-23T08:42:04.146" v="557"/>
          <ac:spMkLst>
            <pc:docMk/>
            <pc:sldMk cId="1188885627" sldId="263"/>
            <ac:spMk id="3" creationId="{841DED9D-2A95-4E57-AC4F-F9A9FCDCFC2E}"/>
          </ac:spMkLst>
        </pc:spChg>
        <pc:spChg chg="add mod">
          <ac:chgData name="Jonas Liebermann" userId="dec9041a-a71e-4ce4-950d-5e9eb314a3ba" providerId="ADAL" clId="{CDC6D782-235D-4BFE-B993-626C7050A198}" dt="2020-01-23T08:42:08.117" v="573" actId="20577"/>
          <ac:spMkLst>
            <pc:docMk/>
            <pc:sldMk cId="1188885627" sldId="263"/>
            <ac:spMk id="4" creationId="{F51B2B5F-B07F-4338-9209-DE2CBA284F84}"/>
          </ac:spMkLst>
        </pc:spChg>
        <pc:spChg chg="add mod">
          <ac:chgData name="Jonas Liebermann" userId="dec9041a-a71e-4ce4-950d-5e9eb314a3ba" providerId="ADAL" clId="{CDC6D782-235D-4BFE-B993-626C7050A198}" dt="2020-01-23T08:42:11.061" v="582" actId="20577"/>
          <ac:spMkLst>
            <pc:docMk/>
            <pc:sldMk cId="1188885627" sldId="263"/>
            <ac:spMk id="5" creationId="{933F81EC-8F15-4108-9F7C-0C68EE93FB39}"/>
          </ac:spMkLst>
        </pc:spChg>
        <pc:spChg chg="add mod">
          <ac:chgData name="Jonas Liebermann" userId="dec9041a-a71e-4ce4-950d-5e9eb314a3ba" providerId="ADAL" clId="{CDC6D782-235D-4BFE-B993-626C7050A198}" dt="2020-01-23T10:42:45.697" v="2413" actId="27636"/>
          <ac:spMkLst>
            <pc:docMk/>
            <pc:sldMk cId="1188885627" sldId="263"/>
            <ac:spMk id="6" creationId="{EF3C1140-4233-476E-8438-B55799E26339}"/>
          </ac:spMkLst>
        </pc:spChg>
        <pc:spChg chg="add mod">
          <ac:chgData name="Jonas Liebermann" userId="dec9041a-a71e-4ce4-950d-5e9eb314a3ba" providerId="ADAL" clId="{CDC6D782-235D-4BFE-B993-626C7050A198}" dt="2020-01-23T08:42:13.809" v="588" actId="20577"/>
          <ac:spMkLst>
            <pc:docMk/>
            <pc:sldMk cId="1188885627" sldId="263"/>
            <ac:spMk id="7" creationId="{1B1EAC26-2AB8-4528-8168-C9EFECBE36B1}"/>
          </ac:spMkLst>
        </pc:spChg>
        <pc:spChg chg="add mod">
          <ac:chgData name="Jonas Liebermann" userId="dec9041a-a71e-4ce4-950d-5e9eb314a3ba" providerId="ADAL" clId="{CDC6D782-235D-4BFE-B993-626C7050A198}" dt="2020-01-23T11:02:12.870" v="2568" actId="20577"/>
          <ac:spMkLst>
            <pc:docMk/>
            <pc:sldMk cId="1188885627" sldId="263"/>
            <ac:spMk id="8" creationId="{D592DD10-A855-4B51-BC7C-8221D1D91E9A}"/>
          </ac:spMkLst>
        </pc:spChg>
      </pc:sldChg>
      <pc:sldChg chg="addSp delSp modSp add del modAnim">
        <pc:chgData name="Jonas Liebermann" userId="dec9041a-a71e-4ce4-950d-5e9eb314a3ba" providerId="ADAL" clId="{CDC6D782-235D-4BFE-B993-626C7050A198}" dt="2020-01-23T10:24:14.776" v="1720" actId="2696"/>
        <pc:sldMkLst>
          <pc:docMk/>
          <pc:sldMk cId="896341097" sldId="264"/>
        </pc:sldMkLst>
        <pc:spChg chg="mod">
          <ac:chgData name="Jonas Liebermann" userId="dec9041a-a71e-4ce4-950d-5e9eb314a3ba" providerId="ADAL" clId="{CDC6D782-235D-4BFE-B993-626C7050A198}" dt="2020-01-23T10:08:56.874" v="1537" actId="1076"/>
          <ac:spMkLst>
            <pc:docMk/>
            <pc:sldMk cId="896341097" sldId="264"/>
            <ac:spMk id="2" creationId="{8F6F7A52-4315-4D88-A9B1-F7F19382C654}"/>
          </ac:spMkLst>
        </pc:spChg>
        <pc:spChg chg="del">
          <ac:chgData name="Jonas Liebermann" userId="dec9041a-a71e-4ce4-950d-5e9eb314a3ba" providerId="ADAL" clId="{CDC6D782-235D-4BFE-B993-626C7050A198}" dt="2020-01-23T09:57:48.758" v="1213" actId="478"/>
          <ac:spMkLst>
            <pc:docMk/>
            <pc:sldMk cId="896341097" sldId="264"/>
            <ac:spMk id="8" creationId="{599D914A-FD72-4D08-97B1-61063DF44902}"/>
          </ac:spMkLst>
        </pc:spChg>
        <pc:spChg chg="del">
          <ac:chgData name="Jonas Liebermann" userId="dec9041a-a71e-4ce4-950d-5e9eb314a3ba" providerId="ADAL" clId="{CDC6D782-235D-4BFE-B993-626C7050A198}" dt="2020-01-23T09:57:53.483" v="1216" actId="478"/>
          <ac:spMkLst>
            <pc:docMk/>
            <pc:sldMk cId="896341097" sldId="264"/>
            <ac:spMk id="9" creationId="{6A652A4B-7EC5-4E95-AF53-940C77CEA093}"/>
          </ac:spMkLst>
        </pc:spChg>
        <pc:spChg chg="del mod">
          <ac:chgData name="Jonas Liebermann" userId="dec9041a-a71e-4ce4-950d-5e9eb314a3ba" providerId="ADAL" clId="{CDC6D782-235D-4BFE-B993-626C7050A198}" dt="2020-01-23T09:57:51.295" v="1215" actId="478"/>
          <ac:spMkLst>
            <pc:docMk/>
            <pc:sldMk cId="896341097" sldId="264"/>
            <ac:spMk id="10" creationId="{BBBEB850-DED1-4FDE-82EF-0B75FB9B3044}"/>
          </ac:spMkLst>
        </pc:spChg>
        <pc:spChg chg="mod">
          <ac:chgData name="Jonas Liebermann" userId="dec9041a-a71e-4ce4-950d-5e9eb314a3ba" providerId="ADAL" clId="{CDC6D782-235D-4BFE-B993-626C7050A198}" dt="2020-01-23T10:09:30.175" v="1564" actId="27636"/>
          <ac:spMkLst>
            <pc:docMk/>
            <pc:sldMk cId="896341097" sldId="264"/>
            <ac:spMk id="1032" creationId="{410A4F15-57EF-48B8-97E2-18A35870D94A}"/>
          </ac:spMkLst>
        </pc:spChg>
        <pc:picChg chg="add mod">
          <ac:chgData name="Jonas Liebermann" userId="dec9041a-a71e-4ce4-950d-5e9eb314a3ba" providerId="ADAL" clId="{CDC6D782-235D-4BFE-B993-626C7050A198}" dt="2020-01-23T10:12:57.817" v="1604" actId="1582"/>
          <ac:picMkLst>
            <pc:docMk/>
            <pc:sldMk cId="896341097" sldId="264"/>
            <ac:picMk id="3" creationId="{0AE29BA1-8A19-4D90-9C17-7DB409175BBB}"/>
          </ac:picMkLst>
        </pc:picChg>
        <pc:picChg chg="del">
          <ac:chgData name="Jonas Liebermann" userId="dec9041a-a71e-4ce4-950d-5e9eb314a3ba" providerId="ADAL" clId="{CDC6D782-235D-4BFE-B993-626C7050A198}" dt="2020-01-23T10:06:05.269" v="1492" actId="478"/>
          <ac:picMkLst>
            <pc:docMk/>
            <pc:sldMk cId="896341097" sldId="264"/>
            <ac:picMk id="4" creationId="{277D9BF3-74CA-4436-9B59-8FF6B9BC4469}"/>
          </ac:picMkLst>
        </pc:picChg>
        <pc:picChg chg="add mod ord">
          <ac:chgData name="Jonas Liebermann" userId="dec9041a-a71e-4ce4-950d-5e9eb314a3ba" providerId="ADAL" clId="{CDC6D782-235D-4BFE-B993-626C7050A198}" dt="2020-01-23T10:12:57.817" v="1604" actId="1582"/>
          <ac:picMkLst>
            <pc:docMk/>
            <pc:sldMk cId="896341097" sldId="264"/>
            <ac:picMk id="5" creationId="{F499FED9-501E-4E53-B871-1BC3BEDAB803}"/>
          </ac:picMkLst>
        </pc:picChg>
        <pc:picChg chg="add del mod ord">
          <ac:chgData name="Jonas Liebermann" userId="dec9041a-a71e-4ce4-950d-5e9eb314a3ba" providerId="ADAL" clId="{CDC6D782-235D-4BFE-B993-626C7050A198}" dt="2020-01-23T10:18:42.412" v="1636"/>
          <ac:picMkLst>
            <pc:docMk/>
            <pc:sldMk cId="896341097" sldId="264"/>
            <ac:picMk id="6" creationId="{38964A19-B1E7-4A43-8911-1949D47E63F9}"/>
          </ac:picMkLst>
        </pc:picChg>
        <pc:picChg chg="del">
          <ac:chgData name="Jonas Liebermann" userId="dec9041a-a71e-4ce4-950d-5e9eb314a3ba" providerId="ADAL" clId="{CDC6D782-235D-4BFE-B993-626C7050A198}" dt="2020-01-23T10:06:05.623" v="1493" actId="478"/>
          <ac:picMkLst>
            <pc:docMk/>
            <pc:sldMk cId="896341097" sldId="264"/>
            <ac:picMk id="7" creationId="{4E66F393-5BE0-4C52-B859-D9D1AA30DAA9}"/>
          </ac:picMkLst>
        </pc:picChg>
        <pc:picChg chg="add mod ord">
          <ac:chgData name="Jonas Liebermann" userId="dec9041a-a71e-4ce4-950d-5e9eb314a3ba" providerId="ADAL" clId="{CDC6D782-235D-4BFE-B993-626C7050A198}" dt="2020-01-23T10:14:47.219" v="1614" actId="1076"/>
          <ac:picMkLst>
            <pc:docMk/>
            <pc:sldMk cId="896341097" sldId="264"/>
            <ac:picMk id="11" creationId="{5EDFCF0F-C2C6-447C-B42D-475D200EFC1B}"/>
          </ac:picMkLst>
        </pc:picChg>
        <pc:picChg chg="add mod">
          <ac:chgData name="Jonas Liebermann" userId="dec9041a-a71e-4ce4-950d-5e9eb314a3ba" providerId="ADAL" clId="{CDC6D782-235D-4BFE-B993-626C7050A198}" dt="2020-01-23T10:12:57.817" v="1604" actId="1582"/>
          <ac:picMkLst>
            <pc:docMk/>
            <pc:sldMk cId="896341097" sldId="264"/>
            <ac:picMk id="12" creationId="{86906BC1-1F52-49B3-A53F-D41A4EED9E9A}"/>
          </ac:picMkLst>
        </pc:picChg>
        <pc:picChg chg="del">
          <ac:chgData name="Jonas Liebermann" userId="dec9041a-a71e-4ce4-950d-5e9eb314a3ba" providerId="ADAL" clId="{CDC6D782-235D-4BFE-B993-626C7050A198}" dt="2020-01-23T10:06:06.130" v="1494" actId="478"/>
          <ac:picMkLst>
            <pc:docMk/>
            <pc:sldMk cId="896341097" sldId="264"/>
            <ac:picMk id="1026" creationId="{92542577-FE29-4973-BEA4-816BEC04EFCC}"/>
          </ac:picMkLst>
        </pc:picChg>
        <pc:picChg chg="del">
          <ac:chgData name="Jonas Liebermann" userId="dec9041a-a71e-4ce4-950d-5e9eb314a3ba" providerId="ADAL" clId="{CDC6D782-235D-4BFE-B993-626C7050A198}" dt="2020-01-23T10:06:04.767" v="1491" actId="478"/>
          <ac:picMkLst>
            <pc:docMk/>
            <pc:sldMk cId="896341097" sldId="264"/>
            <ac:picMk id="1028" creationId="{E596AC9C-5704-4061-97B4-F1C17A660FDA}"/>
          </ac:picMkLst>
        </pc:picChg>
      </pc:sldChg>
      <pc:sldChg chg="addSp delSp modSp add mod setBg setClrOvrMap">
        <pc:chgData name="Jonas Liebermann" userId="dec9041a-a71e-4ce4-950d-5e9eb314a3ba" providerId="ADAL" clId="{CDC6D782-235D-4BFE-B993-626C7050A198}" dt="2020-01-23T10:25:16.036" v="1752" actId="1076"/>
        <pc:sldMkLst>
          <pc:docMk/>
          <pc:sldMk cId="4201993977" sldId="265"/>
        </pc:sldMkLst>
        <pc:spChg chg="mod">
          <ac:chgData name="Jonas Liebermann" userId="dec9041a-a71e-4ce4-950d-5e9eb314a3ba" providerId="ADAL" clId="{CDC6D782-235D-4BFE-B993-626C7050A198}" dt="2020-01-23T10:20:16.232" v="1658" actId="26606"/>
          <ac:spMkLst>
            <pc:docMk/>
            <pc:sldMk cId="4201993977" sldId="265"/>
            <ac:spMk id="2" creationId="{5E6BA80C-3776-465F-9B29-5D2575C34760}"/>
          </ac:spMkLst>
        </pc:spChg>
        <pc:spChg chg="del">
          <ac:chgData name="Jonas Liebermann" userId="dec9041a-a71e-4ce4-950d-5e9eb314a3ba" providerId="ADAL" clId="{CDC6D782-235D-4BFE-B993-626C7050A198}" dt="2020-01-23T10:18:43.598" v="1637"/>
          <ac:spMkLst>
            <pc:docMk/>
            <pc:sldMk cId="4201993977" sldId="265"/>
            <ac:spMk id="3" creationId="{6B9F4AF9-C311-438F-8488-7E5415610141}"/>
          </ac:spMkLst>
        </pc:spChg>
        <pc:spChg chg="add del mod">
          <ac:chgData name="Jonas Liebermann" userId="dec9041a-a71e-4ce4-950d-5e9eb314a3ba" providerId="ADAL" clId="{CDC6D782-235D-4BFE-B993-626C7050A198}" dt="2020-01-23T10:19:01.330" v="1642"/>
          <ac:spMkLst>
            <pc:docMk/>
            <pc:sldMk cId="4201993977" sldId="265"/>
            <ac:spMk id="5" creationId="{57F43369-1437-4479-BD06-050F905EE212}"/>
          </ac:spMkLst>
        </pc:spChg>
        <pc:spChg chg="add del mod">
          <ac:chgData name="Jonas Liebermann" userId="dec9041a-a71e-4ce4-950d-5e9eb314a3ba" providerId="ADAL" clId="{CDC6D782-235D-4BFE-B993-626C7050A198}" dt="2020-01-23T10:19:48.838" v="1653" actId="26606"/>
          <ac:spMkLst>
            <pc:docMk/>
            <pc:sldMk cId="4201993977" sldId="265"/>
            <ac:spMk id="6" creationId="{E258FF1B-766E-47B1-BB01-E838ABE4383F}"/>
          </ac:spMkLst>
        </pc:spChg>
        <pc:spChg chg="add del">
          <ac:chgData name="Jonas Liebermann" userId="dec9041a-a71e-4ce4-950d-5e9eb314a3ba" providerId="ADAL" clId="{CDC6D782-235D-4BFE-B993-626C7050A198}" dt="2020-01-23T10:19:43.425" v="1650" actId="26606"/>
          <ac:spMkLst>
            <pc:docMk/>
            <pc:sldMk cId="4201993977" sldId="265"/>
            <ac:spMk id="10" creationId="{6170FA62-19B9-49B6-9D01-1595676208D6}"/>
          </ac:spMkLst>
        </pc:spChg>
        <pc:spChg chg="add del">
          <ac:chgData name="Jonas Liebermann" userId="dec9041a-a71e-4ce4-950d-5e9eb314a3ba" providerId="ADAL" clId="{CDC6D782-235D-4BFE-B993-626C7050A198}" dt="2020-01-23T10:19:48.821" v="1652" actId="26606"/>
          <ac:spMkLst>
            <pc:docMk/>
            <pc:sldMk cId="4201993977" sldId="265"/>
            <ac:spMk id="25" creationId="{9B6A14F7-CC83-4722-B948-C77EF5228287}"/>
          </ac:spMkLst>
        </pc:spChg>
        <pc:spChg chg="add del">
          <ac:chgData name="Jonas Liebermann" userId="dec9041a-a71e-4ce4-950d-5e9eb314a3ba" providerId="ADAL" clId="{CDC6D782-235D-4BFE-B993-626C7050A198}" dt="2020-01-23T10:19:48.821" v="1652" actId="26606"/>
          <ac:spMkLst>
            <pc:docMk/>
            <pc:sldMk cId="4201993977" sldId="265"/>
            <ac:spMk id="27" creationId="{1FD1CAA3-F07B-4451-A14C-176BCB1FC0D9}"/>
          </ac:spMkLst>
        </pc:spChg>
        <pc:spChg chg="add del">
          <ac:chgData name="Jonas Liebermann" userId="dec9041a-a71e-4ce4-950d-5e9eb314a3ba" providerId="ADAL" clId="{CDC6D782-235D-4BFE-B993-626C7050A198}" dt="2020-01-23T10:19:48.821" v="1652" actId="26606"/>
          <ac:spMkLst>
            <pc:docMk/>
            <pc:sldMk cId="4201993977" sldId="265"/>
            <ac:spMk id="28" creationId="{364F7F2D-33A1-498E-83A1-D304F2EDEA21}"/>
          </ac:spMkLst>
        </pc:spChg>
        <pc:spChg chg="add mod ord">
          <ac:chgData name="Jonas Liebermann" userId="dec9041a-a71e-4ce4-950d-5e9eb314a3ba" providerId="ADAL" clId="{CDC6D782-235D-4BFE-B993-626C7050A198}" dt="2020-01-23T10:22:30.372" v="1694" actId="403"/>
          <ac:spMkLst>
            <pc:docMk/>
            <pc:sldMk cId="4201993977" sldId="265"/>
            <ac:spMk id="31" creationId="{4DD24E14-9C2C-44E3-A2DD-BEB2EEF93E66}"/>
          </ac:spMkLst>
        </pc:spChg>
        <pc:spChg chg="add del">
          <ac:chgData name="Jonas Liebermann" userId="dec9041a-a71e-4ce4-950d-5e9eb314a3ba" providerId="ADAL" clId="{CDC6D782-235D-4BFE-B993-626C7050A198}" dt="2020-01-23T10:20:16.201" v="1657" actId="26606"/>
          <ac:spMkLst>
            <pc:docMk/>
            <pc:sldMk cId="4201993977" sldId="265"/>
            <ac:spMk id="37" creationId="{9F4444CE-BC8D-4D61-B303-4C05614E62AB}"/>
          </ac:spMkLst>
        </pc:spChg>
        <pc:spChg chg="add del">
          <ac:chgData name="Jonas Liebermann" userId="dec9041a-a71e-4ce4-950d-5e9eb314a3ba" providerId="ADAL" clId="{CDC6D782-235D-4BFE-B993-626C7050A198}" dt="2020-01-23T10:20:16.201" v="1657" actId="26606"/>
          <ac:spMkLst>
            <pc:docMk/>
            <pc:sldMk cId="4201993977" sldId="265"/>
            <ac:spMk id="39" creationId="{62423CA5-E2E1-4789-B759-9906C1C94063}"/>
          </ac:spMkLst>
        </pc:spChg>
        <pc:spChg chg="add del">
          <ac:chgData name="Jonas Liebermann" userId="dec9041a-a71e-4ce4-950d-5e9eb314a3ba" providerId="ADAL" clId="{CDC6D782-235D-4BFE-B993-626C7050A198}" dt="2020-01-23T10:20:16.201" v="1657" actId="26606"/>
          <ac:spMkLst>
            <pc:docMk/>
            <pc:sldMk cId="4201993977" sldId="265"/>
            <ac:spMk id="41" creationId="{73772B81-181F-48B7-8826-4D9686D15DF5}"/>
          </ac:spMkLst>
        </pc:spChg>
        <pc:spChg chg="add del">
          <ac:chgData name="Jonas Liebermann" userId="dec9041a-a71e-4ce4-950d-5e9eb314a3ba" providerId="ADAL" clId="{CDC6D782-235D-4BFE-B993-626C7050A198}" dt="2020-01-23T10:20:16.201" v="1657" actId="26606"/>
          <ac:spMkLst>
            <pc:docMk/>
            <pc:sldMk cId="4201993977" sldId="265"/>
            <ac:spMk id="43" creationId="{B2205F6E-03C6-4E92-877C-E2482F6599AA}"/>
          </ac:spMkLst>
        </pc:spChg>
        <pc:spChg chg="add">
          <ac:chgData name="Jonas Liebermann" userId="dec9041a-a71e-4ce4-950d-5e9eb314a3ba" providerId="ADAL" clId="{CDC6D782-235D-4BFE-B993-626C7050A198}" dt="2020-01-23T10:20:16.232" v="1658" actId="26606"/>
          <ac:spMkLst>
            <pc:docMk/>
            <pc:sldMk cId="4201993977" sldId="265"/>
            <ac:spMk id="45" creationId="{7E018740-5C2B-4A41-AC1A-7E68D1EC1954}"/>
          </ac:spMkLst>
        </pc:spChg>
        <pc:spChg chg="add">
          <ac:chgData name="Jonas Liebermann" userId="dec9041a-a71e-4ce4-950d-5e9eb314a3ba" providerId="ADAL" clId="{CDC6D782-235D-4BFE-B993-626C7050A198}" dt="2020-01-23T10:20:16.232" v="1658" actId="26606"/>
          <ac:spMkLst>
            <pc:docMk/>
            <pc:sldMk cId="4201993977" sldId="265"/>
            <ac:spMk id="46" creationId="{A65AC7D1-EAA9-48F5-B509-60A7F50BF703}"/>
          </ac:spMkLst>
        </pc:spChg>
        <pc:spChg chg="add">
          <ac:chgData name="Jonas Liebermann" userId="dec9041a-a71e-4ce4-950d-5e9eb314a3ba" providerId="ADAL" clId="{CDC6D782-235D-4BFE-B993-626C7050A198}" dt="2020-01-23T10:20:16.232" v="1658" actId="26606"/>
          <ac:spMkLst>
            <pc:docMk/>
            <pc:sldMk cId="4201993977" sldId="265"/>
            <ac:spMk id="47" creationId="{166F75A4-C475-4941-8EE2-B80A06A2C1BB}"/>
          </ac:spMkLst>
        </pc:spChg>
        <pc:spChg chg="add">
          <ac:chgData name="Jonas Liebermann" userId="dec9041a-a71e-4ce4-950d-5e9eb314a3ba" providerId="ADAL" clId="{CDC6D782-235D-4BFE-B993-626C7050A198}" dt="2020-01-23T10:20:16.232" v="1658" actId="26606"/>
          <ac:spMkLst>
            <pc:docMk/>
            <pc:sldMk cId="4201993977" sldId="265"/>
            <ac:spMk id="48" creationId="{D6320AF9-619A-4175-865B-5663E1AEF4C5}"/>
          </ac:spMkLst>
        </pc:spChg>
        <pc:spChg chg="add">
          <ac:chgData name="Jonas Liebermann" userId="dec9041a-a71e-4ce4-950d-5e9eb314a3ba" providerId="ADAL" clId="{CDC6D782-235D-4BFE-B993-626C7050A198}" dt="2020-01-23T10:20:16.232" v="1658" actId="26606"/>
          <ac:spMkLst>
            <pc:docMk/>
            <pc:sldMk cId="4201993977" sldId="265"/>
            <ac:spMk id="49" creationId="{A032553A-72E8-4B0D-8405-FF9771C9AF05}"/>
          </ac:spMkLst>
        </pc:spChg>
        <pc:spChg chg="add">
          <ac:chgData name="Jonas Liebermann" userId="dec9041a-a71e-4ce4-950d-5e9eb314a3ba" providerId="ADAL" clId="{CDC6D782-235D-4BFE-B993-626C7050A198}" dt="2020-01-23T10:20:16.232" v="1658" actId="26606"/>
          <ac:spMkLst>
            <pc:docMk/>
            <pc:sldMk cId="4201993977" sldId="265"/>
            <ac:spMk id="51" creationId="{765800AC-C3B9-498E-87BC-29FAE4C76B21}"/>
          </ac:spMkLst>
        </pc:spChg>
        <pc:spChg chg="add">
          <ac:chgData name="Jonas Liebermann" userId="dec9041a-a71e-4ce4-950d-5e9eb314a3ba" providerId="ADAL" clId="{CDC6D782-235D-4BFE-B993-626C7050A198}" dt="2020-01-23T10:20:16.232" v="1658" actId="26606"/>
          <ac:spMkLst>
            <pc:docMk/>
            <pc:sldMk cId="4201993977" sldId="265"/>
            <ac:spMk id="53" creationId="{1F9D6ACB-2FF4-49F9-978A-E0D5327FC635}"/>
          </ac:spMkLst>
        </pc:spChg>
        <pc:spChg chg="add">
          <ac:chgData name="Jonas Liebermann" userId="dec9041a-a71e-4ce4-950d-5e9eb314a3ba" providerId="ADAL" clId="{CDC6D782-235D-4BFE-B993-626C7050A198}" dt="2020-01-23T10:20:16.232" v="1658" actId="26606"/>
          <ac:spMkLst>
            <pc:docMk/>
            <pc:sldMk cId="4201993977" sldId="265"/>
            <ac:spMk id="55" creationId="{A5EC319D-0FEA-4B95-A3EA-01E35672C95B}"/>
          </ac:spMkLst>
        </pc:spChg>
        <pc:grpChg chg="add del">
          <ac:chgData name="Jonas Liebermann" userId="dec9041a-a71e-4ce4-950d-5e9eb314a3ba" providerId="ADAL" clId="{CDC6D782-235D-4BFE-B993-626C7050A198}" dt="2020-01-23T10:19:43.425" v="1650" actId="26606"/>
          <ac:grpSpMkLst>
            <pc:docMk/>
            <pc:sldMk cId="4201993977" sldId="265"/>
            <ac:grpSpMk id="13" creationId="{0B799415-C8A1-4AF4-937A-39B3E588AEEB}"/>
          </ac:grpSpMkLst>
        </pc:grpChg>
        <pc:grpChg chg="add del">
          <ac:chgData name="Jonas Liebermann" userId="dec9041a-a71e-4ce4-950d-5e9eb314a3ba" providerId="ADAL" clId="{CDC6D782-235D-4BFE-B993-626C7050A198}" dt="2020-01-23T10:19:48.821" v="1652" actId="26606"/>
          <ac:grpSpMkLst>
            <pc:docMk/>
            <pc:sldMk cId="4201993977" sldId="265"/>
            <ac:grpSpMk id="26" creationId="{2BFE82DD-2BD2-4090-AB25-371DEEFB6C43}"/>
          </ac:grpSpMkLst>
        </pc:grpChg>
        <pc:grpChg chg="add del">
          <ac:chgData name="Jonas Liebermann" userId="dec9041a-a71e-4ce4-950d-5e9eb314a3ba" providerId="ADAL" clId="{CDC6D782-235D-4BFE-B993-626C7050A198}" dt="2020-01-23T10:20:16.232" v="1658" actId="26606"/>
          <ac:grpSpMkLst>
            <pc:docMk/>
            <pc:sldMk cId="4201993977" sldId="265"/>
            <ac:grpSpMk id="30" creationId="{2BFE82DD-2BD2-4090-AB25-371DEEFB6C43}"/>
          </ac:grpSpMkLst>
        </pc:grpChg>
        <pc:picChg chg="add del mod modCrop">
          <ac:chgData name="Jonas Liebermann" userId="dec9041a-a71e-4ce4-950d-5e9eb314a3ba" providerId="ADAL" clId="{CDC6D782-235D-4BFE-B993-626C7050A198}" dt="2020-01-23T10:21:06.020" v="1668" actId="1076"/>
          <ac:picMkLst>
            <pc:docMk/>
            <pc:sldMk cId="4201993977" sldId="265"/>
            <ac:picMk id="4" creationId="{F7CAC00A-1B73-45E4-BE4B-E4971F8D47CD}"/>
          </ac:picMkLst>
        </pc:picChg>
        <pc:picChg chg="add mod">
          <ac:chgData name="Jonas Liebermann" userId="dec9041a-a71e-4ce4-950d-5e9eb314a3ba" providerId="ADAL" clId="{CDC6D782-235D-4BFE-B993-626C7050A198}" dt="2020-01-23T10:25:16.036" v="1752" actId="1076"/>
          <ac:picMkLst>
            <pc:docMk/>
            <pc:sldMk cId="4201993977" sldId="265"/>
            <ac:picMk id="7" creationId="{F06CDCDF-ED06-4BFF-859E-43404DC11567}"/>
          </ac:picMkLst>
        </pc:picChg>
        <pc:cxnChg chg="add del">
          <ac:chgData name="Jonas Liebermann" userId="dec9041a-a71e-4ce4-950d-5e9eb314a3ba" providerId="ADAL" clId="{CDC6D782-235D-4BFE-B993-626C7050A198}" dt="2020-01-23T10:20:16.232" v="1658" actId="26606"/>
          <ac:cxnSpMkLst>
            <pc:docMk/>
            <pc:sldMk cId="4201993977" sldId="265"/>
            <ac:cxnSpMk id="32" creationId="{C3D8A61F-2418-4850-A6EE-EB06603668A1}"/>
          </ac:cxnSpMkLst>
        </pc:cxnChg>
        <pc:cxnChg chg="add">
          <ac:chgData name="Jonas Liebermann" userId="dec9041a-a71e-4ce4-950d-5e9eb314a3ba" providerId="ADAL" clId="{CDC6D782-235D-4BFE-B993-626C7050A198}" dt="2020-01-23T10:20:16.232" v="1658" actId="26606"/>
          <ac:cxnSpMkLst>
            <pc:docMk/>
            <pc:sldMk cId="4201993977" sldId="265"/>
            <ac:cxnSpMk id="50" creationId="{063B6EC6-D752-4EE7-908B-F8F19E8C7FEA}"/>
          </ac:cxnSpMkLst>
        </pc:cxnChg>
        <pc:cxnChg chg="add">
          <ac:chgData name="Jonas Liebermann" userId="dec9041a-a71e-4ce4-950d-5e9eb314a3ba" providerId="ADAL" clId="{CDC6D782-235D-4BFE-B993-626C7050A198}" dt="2020-01-23T10:20:16.232" v="1658" actId="26606"/>
          <ac:cxnSpMkLst>
            <pc:docMk/>
            <pc:sldMk cId="4201993977" sldId="265"/>
            <ac:cxnSpMk id="52" creationId="{EFECD4E8-AD3E-4228-82A2-9461958EA94D}"/>
          </ac:cxnSpMkLst>
        </pc:cxnChg>
      </pc:sldChg>
      <pc:sldChg chg="addSp delSp modSp add">
        <pc:chgData name="Jonas Liebermann" userId="dec9041a-a71e-4ce4-950d-5e9eb314a3ba" providerId="ADAL" clId="{CDC6D782-235D-4BFE-B993-626C7050A198}" dt="2020-01-23T10:26:16.648" v="1761" actId="478"/>
        <pc:sldMkLst>
          <pc:docMk/>
          <pc:sldMk cId="3211611353" sldId="266"/>
        </pc:sldMkLst>
        <pc:spChg chg="mod">
          <ac:chgData name="Jonas Liebermann" userId="dec9041a-a71e-4ce4-950d-5e9eb314a3ba" providerId="ADAL" clId="{CDC6D782-235D-4BFE-B993-626C7050A198}" dt="2020-01-23T10:22:22.880" v="1692" actId="403"/>
          <ac:spMkLst>
            <pc:docMk/>
            <pc:sldMk cId="3211611353" sldId="266"/>
            <ac:spMk id="31" creationId="{4DD24E14-9C2C-44E3-A2DD-BEB2EEF93E66}"/>
          </ac:spMkLst>
        </pc:spChg>
        <pc:picChg chg="add mod">
          <ac:chgData name="Jonas Liebermann" userId="dec9041a-a71e-4ce4-950d-5e9eb314a3ba" providerId="ADAL" clId="{CDC6D782-235D-4BFE-B993-626C7050A198}" dt="2020-01-23T10:26:15.700" v="1760" actId="1076"/>
          <ac:picMkLst>
            <pc:docMk/>
            <pc:sldMk cId="3211611353" sldId="266"/>
            <ac:picMk id="3" creationId="{E373AC89-03E2-484A-B64B-8CC71A0DC1B3}"/>
          </ac:picMkLst>
        </pc:picChg>
        <pc:picChg chg="add del">
          <ac:chgData name="Jonas Liebermann" userId="dec9041a-a71e-4ce4-950d-5e9eb314a3ba" providerId="ADAL" clId="{CDC6D782-235D-4BFE-B993-626C7050A198}" dt="2020-01-23T10:22:06.741" v="1688" actId="478"/>
          <ac:picMkLst>
            <pc:docMk/>
            <pc:sldMk cId="3211611353" sldId="266"/>
            <ac:picMk id="4" creationId="{F7CAC00A-1B73-45E4-BE4B-E4971F8D47CD}"/>
          </ac:picMkLst>
        </pc:picChg>
        <pc:picChg chg="add del mod">
          <ac:chgData name="Jonas Liebermann" userId="dec9041a-a71e-4ce4-950d-5e9eb314a3ba" providerId="ADAL" clId="{CDC6D782-235D-4BFE-B993-626C7050A198}" dt="2020-01-23T10:21:47.981" v="1682"/>
          <ac:picMkLst>
            <pc:docMk/>
            <pc:sldMk cId="3211611353" sldId="266"/>
            <ac:picMk id="15" creationId="{F899A834-0E58-4949-839C-8636D358241F}"/>
          </ac:picMkLst>
        </pc:picChg>
        <pc:picChg chg="add mod">
          <ac:chgData name="Jonas Liebermann" userId="dec9041a-a71e-4ce4-950d-5e9eb314a3ba" providerId="ADAL" clId="{CDC6D782-235D-4BFE-B993-626C7050A198}" dt="2020-01-23T10:22:04.907" v="1687" actId="1076"/>
          <ac:picMkLst>
            <pc:docMk/>
            <pc:sldMk cId="3211611353" sldId="266"/>
            <ac:picMk id="16" creationId="{29E134A8-51C8-4EC9-8E43-F3748FFC35E8}"/>
          </ac:picMkLst>
        </pc:picChg>
        <pc:picChg chg="add del">
          <ac:chgData name="Jonas Liebermann" userId="dec9041a-a71e-4ce4-950d-5e9eb314a3ba" providerId="ADAL" clId="{CDC6D782-235D-4BFE-B993-626C7050A198}" dt="2020-01-23T10:26:16.648" v="1761" actId="478"/>
          <ac:picMkLst>
            <pc:docMk/>
            <pc:sldMk cId="3211611353" sldId="266"/>
            <ac:picMk id="18" creationId="{C77DF8CB-A3E0-4830-8EC5-FF4244292927}"/>
          </ac:picMkLst>
        </pc:picChg>
      </pc:sldChg>
      <pc:sldChg chg="add del">
        <pc:chgData name="Jonas Liebermann" userId="dec9041a-a71e-4ce4-950d-5e9eb314a3ba" providerId="ADAL" clId="{CDC6D782-235D-4BFE-B993-626C7050A198}" dt="2020-01-23T10:22:40.366" v="1696" actId="2696"/>
        <pc:sldMkLst>
          <pc:docMk/>
          <pc:sldMk cId="1309221600" sldId="267"/>
        </pc:sldMkLst>
      </pc:sldChg>
      <pc:sldChg chg="addSp delSp modSp add">
        <pc:chgData name="Jonas Liebermann" userId="dec9041a-a71e-4ce4-950d-5e9eb314a3ba" providerId="ADAL" clId="{CDC6D782-235D-4BFE-B993-626C7050A198}" dt="2020-01-23T10:26:47.035" v="1769" actId="1076"/>
        <pc:sldMkLst>
          <pc:docMk/>
          <pc:sldMk cId="1892115634" sldId="267"/>
        </pc:sldMkLst>
        <pc:spChg chg="mod">
          <ac:chgData name="Jonas Liebermann" userId="dec9041a-a71e-4ce4-950d-5e9eb314a3ba" providerId="ADAL" clId="{CDC6D782-235D-4BFE-B993-626C7050A198}" dt="2020-01-23T10:23:06.690" v="1705" actId="5793"/>
          <ac:spMkLst>
            <pc:docMk/>
            <pc:sldMk cId="1892115634" sldId="267"/>
            <ac:spMk id="31" creationId="{4DD24E14-9C2C-44E3-A2DD-BEB2EEF93E66}"/>
          </ac:spMkLst>
        </pc:spChg>
        <pc:picChg chg="add mod">
          <ac:chgData name="Jonas Liebermann" userId="dec9041a-a71e-4ce4-950d-5e9eb314a3ba" providerId="ADAL" clId="{CDC6D782-235D-4BFE-B993-626C7050A198}" dt="2020-01-23T10:26:47.035" v="1769" actId="1076"/>
          <ac:picMkLst>
            <pc:docMk/>
            <pc:sldMk cId="1892115634" sldId="267"/>
            <ac:picMk id="3" creationId="{39572748-D11D-4AD7-AA01-0292E6356621}"/>
          </ac:picMkLst>
        </pc:picChg>
        <pc:picChg chg="add mod">
          <ac:chgData name="Jonas Liebermann" userId="dec9041a-a71e-4ce4-950d-5e9eb314a3ba" providerId="ADAL" clId="{CDC6D782-235D-4BFE-B993-626C7050A198}" dt="2020-01-23T10:22:55.973" v="1703" actId="1076"/>
          <ac:picMkLst>
            <pc:docMk/>
            <pc:sldMk cId="1892115634" sldId="267"/>
            <ac:picMk id="15" creationId="{457DA29A-62AD-4429-B11A-8B989317D90F}"/>
          </ac:picMkLst>
        </pc:picChg>
        <pc:picChg chg="del">
          <ac:chgData name="Jonas Liebermann" userId="dec9041a-a71e-4ce4-950d-5e9eb314a3ba" providerId="ADAL" clId="{CDC6D782-235D-4BFE-B993-626C7050A198}" dt="2020-01-23T10:22:54.575" v="1702" actId="478"/>
          <ac:picMkLst>
            <pc:docMk/>
            <pc:sldMk cId="1892115634" sldId="267"/>
            <ac:picMk id="16" creationId="{29E134A8-51C8-4EC9-8E43-F3748FFC35E8}"/>
          </ac:picMkLst>
        </pc:picChg>
        <pc:picChg chg="add">
          <ac:chgData name="Jonas Liebermann" userId="dec9041a-a71e-4ce4-950d-5e9eb314a3ba" providerId="ADAL" clId="{CDC6D782-235D-4BFE-B993-626C7050A198}" dt="2020-01-23T10:26:20.400" v="1762"/>
          <ac:picMkLst>
            <pc:docMk/>
            <pc:sldMk cId="1892115634" sldId="267"/>
            <ac:picMk id="17" creationId="{F606F953-360B-4862-B019-83F208D43970}"/>
          </ac:picMkLst>
        </pc:picChg>
      </pc:sldChg>
      <pc:sldChg chg="addSp delSp modSp add">
        <pc:chgData name="Jonas Liebermann" userId="dec9041a-a71e-4ce4-950d-5e9eb314a3ba" providerId="ADAL" clId="{CDC6D782-235D-4BFE-B993-626C7050A198}" dt="2020-01-23T10:27:25.644" v="1775" actId="478"/>
        <pc:sldMkLst>
          <pc:docMk/>
          <pc:sldMk cId="837385937" sldId="268"/>
        </pc:sldMkLst>
        <pc:spChg chg="mod">
          <ac:chgData name="Jonas Liebermann" userId="dec9041a-a71e-4ce4-950d-5e9eb314a3ba" providerId="ADAL" clId="{CDC6D782-235D-4BFE-B993-626C7050A198}" dt="2020-01-23T10:24:07.602" v="1719" actId="5793"/>
          <ac:spMkLst>
            <pc:docMk/>
            <pc:sldMk cId="837385937" sldId="268"/>
            <ac:spMk id="31" creationId="{4DD24E14-9C2C-44E3-A2DD-BEB2EEF93E66}"/>
          </ac:spMkLst>
        </pc:spChg>
        <pc:picChg chg="add mod">
          <ac:chgData name="Jonas Liebermann" userId="dec9041a-a71e-4ce4-950d-5e9eb314a3ba" providerId="ADAL" clId="{CDC6D782-235D-4BFE-B993-626C7050A198}" dt="2020-01-23T10:27:19.785" v="1774" actId="1076"/>
          <ac:picMkLst>
            <pc:docMk/>
            <pc:sldMk cId="837385937" sldId="268"/>
            <ac:picMk id="3" creationId="{936D3C04-A12B-4849-A2BC-9DC0591C42A6}"/>
          </ac:picMkLst>
        </pc:picChg>
        <pc:picChg chg="add mod">
          <ac:chgData name="Jonas Liebermann" userId="dec9041a-a71e-4ce4-950d-5e9eb314a3ba" providerId="ADAL" clId="{CDC6D782-235D-4BFE-B993-626C7050A198}" dt="2020-01-23T10:23:29.598" v="1711" actId="1076"/>
          <ac:picMkLst>
            <pc:docMk/>
            <pc:sldMk cId="837385937" sldId="268"/>
            <ac:picMk id="16" creationId="{906A82FF-38F8-447D-BCB1-4861496739DA}"/>
          </ac:picMkLst>
        </pc:picChg>
        <pc:picChg chg="add del">
          <ac:chgData name="Jonas Liebermann" userId="dec9041a-a71e-4ce4-950d-5e9eb314a3ba" providerId="ADAL" clId="{CDC6D782-235D-4BFE-B993-626C7050A198}" dt="2020-01-23T10:27:25.644" v="1775" actId="478"/>
          <ac:picMkLst>
            <pc:docMk/>
            <pc:sldMk cId="837385937" sldId="268"/>
            <ac:picMk id="17" creationId="{6ED7E920-C155-41B9-89CB-BB1B8D6154A6}"/>
          </ac:picMkLst>
        </pc:picChg>
      </pc:sldChg>
      <pc:sldChg chg="add del">
        <pc:chgData name="Jonas Liebermann" userId="dec9041a-a71e-4ce4-950d-5e9eb314a3ba" providerId="ADAL" clId="{CDC6D782-235D-4BFE-B993-626C7050A198}" dt="2020-01-23T10:22:39.644" v="1695" actId="2696"/>
        <pc:sldMkLst>
          <pc:docMk/>
          <pc:sldMk cId="1025824263" sldId="268"/>
        </pc:sldMkLst>
      </pc:sldChg>
      <pc:sldChg chg="addSp delSp modSp add">
        <pc:chgData name="Jonas Liebermann" userId="dec9041a-a71e-4ce4-950d-5e9eb314a3ba" providerId="ADAL" clId="{CDC6D782-235D-4BFE-B993-626C7050A198}" dt="2020-01-23T10:28:05.355" v="1783" actId="478"/>
        <pc:sldMkLst>
          <pc:docMk/>
          <pc:sldMk cId="2510383492" sldId="269"/>
        </pc:sldMkLst>
        <pc:spChg chg="mod">
          <ac:chgData name="Jonas Liebermann" userId="dec9041a-a71e-4ce4-950d-5e9eb314a3ba" providerId="ADAL" clId="{CDC6D782-235D-4BFE-B993-626C7050A198}" dt="2020-01-23T10:24:37.709" v="1747"/>
          <ac:spMkLst>
            <pc:docMk/>
            <pc:sldMk cId="2510383492" sldId="269"/>
            <ac:spMk id="31" creationId="{4DD24E14-9C2C-44E3-A2DD-BEB2EEF93E66}"/>
          </ac:spMkLst>
        </pc:spChg>
        <pc:picChg chg="add mod">
          <ac:chgData name="Jonas Liebermann" userId="dec9041a-a71e-4ce4-950d-5e9eb314a3ba" providerId="ADAL" clId="{CDC6D782-235D-4BFE-B993-626C7050A198}" dt="2020-01-23T10:28:04.514" v="1782" actId="1076"/>
          <ac:picMkLst>
            <pc:docMk/>
            <pc:sldMk cId="2510383492" sldId="269"/>
            <ac:picMk id="3" creationId="{EADC6D1E-16B0-4F7A-B081-71936C41AA48}"/>
          </ac:picMkLst>
        </pc:picChg>
        <pc:picChg chg="add mod">
          <ac:chgData name="Jonas Liebermann" userId="dec9041a-a71e-4ce4-950d-5e9eb314a3ba" providerId="ADAL" clId="{CDC6D782-235D-4BFE-B993-626C7050A198}" dt="2020-01-23T10:24:02.748" v="1718" actId="1076"/>
          <ac:picMkLst>
            <pc:docMk/>
            <pc:sldMk cId="2510383492" sldId="269"/>
            <ac:picMk id="17" creationId="{F6444E67-B2C4-442C-9F70-0A50A096FCBC}"/>
          </ac:picMkLst>
        </pc:picChg>
        <pc:picChg chg="add del">
          <ac:chgData name="Jonas Liebermann" userId="dec9041a-a71e-4ce4-950d-5e9eb314a3ba" providerId="ADAL" clId="{CDC6D782-235D-4BFE-B993-626C7050A198}" dt="2020-01-23T10:27:29.238" v="1776" actId="478"/>
          <ac:picMkLst>
            <pc:docMk/>
            <pc:sldMk cId="2510383492" sldId="269"/>
            <ac:picMk id="18" creationId="{8DEDEBFA-FB17-46D3-A3E1-DAD8F18FC55F}"/>
          </ac:picMkLst>
        </pc:picChg>
        <pc:picChg chg="add del">
          <ac:chgData name="Jonas Liebermann" userId="dec9041a-a71e-4ce4-950d-5e9eb314a3ba" providerId="ADAL" clId="{CDC6D782-235D-4BFE-B993-626C7050A198}" dt="2020-01-23T10:28:05.355" v="1783" actId="478"/>
          <ac:picMkLst>
            <pc:docMk/>
            <pc:sldMk cId="2510383492" sldId="269"/>
            <ac:picMk id="19" creationId="{EC18A73D-59A0-4A23-A16B-B4812CE9DB62}"/>
          </ac:picMkLst>
        </pc:picChg>
      </pc:sldChg>
      <pc:sldChg chg="addSp delSp modSp add">
        <pc:chgData name="Jonas Liebermann" userId="dec9041a-a71e-4ce4-950d-5e9eb314a3ba" providerId="ADAL" clId="{CDC6D782-235D-4BFE-B993-626C7050A198}" dt="2020-01-23T10:31:31.943" v="1917" actId="20577"/>
        <pc:sldMkLst>
          <pc:docMk/>
          <pc:sldMk cId="2204852710" sldId="270"/>
        </pc:sldMkLst>
        <pc:spChg chg="del">
          <ac:chgData name="Jonas Liebermann" userId="dec9041a-a71e-4ce4-950d-5e9eb314a3ba" providerId="ADAL" clId="{CDC6D782-235D-4BFE-B993-626C7050A198}" dt="2020-01-23T10:30:39.140" v="1797"/>
          <ac:spMkLst>
            <pc:docMk/>
            <pc:sldMk cId="2204852710" sldId="270"/>
            <ac:spMk id="2" creationId="{5ABF205F-C993-4AA0-8E10-6738A3942395}"/>
          </ac:spMkLst>
        </pc:spChg>
        <pc:spChg chg="del">
          <ac:chgData name="Jonas Liebermann" userId="dec9041a-a71e-4ce4-950d-5e9eb314a3ba" providerId="ADAL" clId="{CDC6D782-235D-4BFE-B993-626C7050A198}" dt="2020-01-23T10:30:39.140" v="1797"/>
          <ac:spMkLst>
            <pc:docMk/>
            <pc:sldMk cId="2204852710" sldId="270"/>
            <ac:spMk id="3" creationId="{36356F87-1E2E-4EC3-B14A-1F9E4BBECFDA}"/>
          </ac:spMkLst>
        </pc:spChg>
        <pc:spChg chg="del">
          <ac:chgData name="Jonas Liebermann" userId="dec9041a-a71e-4ce4-950d-5e9eb314a3ba" providerId="ADAL" clId="{CDC6D782-235D-4BFE-B993-626C7050A198}" dt="2020-01-23T10:30:39.140" v="1797"/>
          <ac:spMkLst>
            <pc:docMk/>
            <pc:sldMk cId="2204852710" sldId="270"/>
            <ac:spMk id="4" creationId="{393B3528-499E-433D-A6A7-3D3235BF9C0B}"/>
          </ac:spMkLst>
        </pc:spChg>
        <pc:spChg chg="del">
          <ac:chgData name="Jonas Liebermann" userId="dec9041a-a71e-4ce4-950d-5e9eb314a3ba" providerId="ADAL" clId="{CDC6D782-235D-4BFE-B993-626C7050A198}" dt="2020-01-23T10:30:39.140" v="1797"/>
          <ac:spMkLst>
            <pc:docMk/>
            <pc:sldMk cId="2204852710" sldId="270"/>
            <ac:spMk id="5" creationId="{CDF2E355-28C9-4283-928C-59BF1E4BB5BB}"/>
          </ac:spMkLst>
        </pc:spChg>
        <pc:spChg chg="del">
          <ac:chgData name="Jonas Liebermann" userId="dec9041a-a71e-4ce4-950d-5e9eb314a3ba" providerId="ADAL" clId="{CDC6D782-235D-4BFE-B993-626C7050A198}" dt="2020-01-23T10:30:39.140" v="1797"/>
          <ac:spMkLst>
            <pc:docMk/>
            <pc:sldMk cId="2204852710" sldId="270"/>
            <ac:spMk id="6" creationId="{2CA35848-4E4E-48BB-B437-A4B34EDC4BEC}"/>
          </ac:spMkLst>
        </pc:spChg>
        <pc:spChg chg="add mod">
          <ac:chgData name="Jonas Liebermann" userId="dec9041a-a71e-4ce4-950d-5e9eb314a3ba" providerId="ADAL" clId="{CDC6D782-235D-4BFE-B993-626C7050A198}" dt="2020-01-23T10:30:43.108" v="1804" actId="20577"/>
          <ac:spMkLst>
            <pc:docMk/>
            <pc:sldMk cId="2204852710" sldId="270"/>
            <ac:spMk id="7" creationId="{B9FB4ED6-CDEF-4EA2-8349-DE405BB29EEE}"/>
          </ac:spMkLst>
        </pc:spChg>
        <pc:spChg chg="add mod">
          <ac:chgData name="Jonas Liebermann" userId="dec9041a-a71e-4ce4-950d-5e9eb314a3ba" providerId="ADAL" clId="{CDC6D782-235D-4BFE-B993-626C7050A198}" dt="2020-01-23T10:31:31.943" v="1917" actId="20577"/>
          <ac:spMkLst>
            <pc:docMk/>
            <pc:sldMk cId="2204852710" sldId="270"/>
            <ac:spMk id="8" creationId="{AE908241-88CA-426C-82E1-034DBB8E3A6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97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05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70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994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1994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515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561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82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86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96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63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7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64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2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75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34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086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ensa-app-16754.web.app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images/social.png" TargetMode="External"/><Relationship Id="rId2" Type="http://schemas.openxmlformats.org/officeDocument/2006/relationships/hyperlink" Target="https://colorlib.com/wp/wp-content/uploads/sites/2/react-dev-tools-logo.jp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w.berlin/mensen.html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235190" y="1490134"/>
            <a:ext cx="4360359" cy="1646302"/>
          </a:xfrm>
        </p:spPr>
        <p:txBody>
          <a:bodyPr/>
          <a:lstStyle/>
          <a:p>
            <a:r>
              <a:rPr lang="de-DE"/>
              <a:t>Mensa &amp; Me</a:t>
            </a:r>
            <a:br>
              <a:rPr lang="de-DE"/>
            </a:br>
            <a:r>
              <a:rPr lang="de-DE" sz="1800"/>
              <a:t>Projekt für das Modul „Programmierung mobiler Anwendungen“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5533" y="5659501"/>
            <a:ext cx="4360359" cy="1096899"/>
          </a:xfrm>
        </p:spPr>
        <p:txBody>
          <a:bodyPr/>
          <a:lstStyle/>
          <a:p>
            <a:pPr algn="l"/>
            <a:r>
              <a:rPr lang="de-DE"/>
              <a:t>Jonas Liebermann s0563579</a:t>
            </a:r>
          </a:p>
          <a:p>
            <a:pPr algn="l"/>
            <a:r>
              <a:rPr lang="de-DE"/>
              <a:t>Victor </a:t>
            </a:r>
            <a:r>
              <a:rPr lang="de-DE" err="1"/>
              <a:t>Pansegrau</a:t>
            </a:r>
            <a:r>
              <a:rPr lang="de-DE"/>
              <a:t> s0563822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34ADA3C-19DE-420E-8A2F-B29E11A67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93" y="1490135"/>
            <a:ext cx="2743198" cy="274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BA1C99A-C572-49C3-9CFF-DE6FE533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1" y="1769534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en-GB" sz="4800"/>
              <a:t>App - Demo</a:t>
            </a:r>
            <a:endParaRPr lang="en-DE" sz="480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8DB179C-4D0F-4A68-B75F-A0FCC44BE987}"/>
              </a:ext>
            </a:extLst>
          </p:cNvPr>
          <p:cNvSpPr txBox="1"/>
          <p:nvPr/>
        </p:nvSpPr>
        <p:spPr>
          <a:xfrm>
            <a:off x="3104535" y="3835400"/>
            <a:ext cx="401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hlinkClick r:id="rId2"/>
              </a:rPr>
              <a:t>https://mensa-app-16754.web.app/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2993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51B2B5F-B07F-4338-9209-DE2CBA28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Lessons Learned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33F81EC-8F15-4108-9F7C-0C68EE93F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err="1"/>
              <a:t>Technisch</a:t>
            </a:r>
            <a:endParaRPr lang="en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F3C1140-4233-476E-8438-B55799E26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765155"/>
          </a:xfrm>
        </p:spPr>
        <p:txBody>
          <a:bodyPr>
            <a:normAutofit/>
          </a:bodyPr>
          <a:lstStyle/>
          <a:p>
            <a:r>
              <a:rPr lang="en-GB"/>
              <a:t>Inspect </a:t>
            </a:r>
            <a:r>
              <a:rPr lang="en-GB">
                <a:sym typeface="Wingdings" panose="05000000000000000000" pitchFamily="2" charset="2"/>
              </a:rPr>
              <a:t></a:t>
            </a:r>
            <a:r>
              <a:rPr lang="en-GB"/>
              <a:t> mobile View &lt; real Device</a:t>
            </a:r>
          </a:p>
          <a:p>
            <a:r>
              <a:rPr lang="en-GB" err="1"/>
              <a:t>Verschiedene</a:t>
            </a:r>
            <a:r>
              <a:rPr lang="en-GB"/>
              <a:t> Browser/</a:t>
            </a:r>
            <a:r>
              <a:rPr lang="en-GB" err="1"/>
              <a:t>Betriebssysteme</a:t>
            </a:r>
            <a:r>
              <a:rPr lang="en-GB"/>
              <a:t> </a:t>
            </a:r>
            <a:r>
              <a:rPr lang="en-GB" err="1"/>
              <a:t>testen</a:t>
            </a:r>
            <a:endParaRPr lang="en-GB"/>
          </a:p>
          <a:p>
            <a:r>
              <a:rPr lang="en-GB" err="1"/>
              <a:t>Nicht</a:t>
            </a:r>
            <a:r>
              <a:rPr lang="en-GB"/>
              <a:t> am Ende </a:t>
            </a:r>
            <a:r>
              <a:rPr lang="en-GB" err="1"/>
              <a:t>Anfangen</a:t>
            </a:r>
            <a:r>
              <a:rPr lang="en-GB"/>
              <a:t> die Performance </a:t>
            </a:r>
            <a:r>
              <a:rPr lang="en-GB" err="1"/>
              <a:t>zu</a:t>
            </a:r>
            <a:r>
              <a:rPr lang="en-GB"/>
              <a:t> </a:t>
            </a:r>
            <a:r>
              <a:rPr lang="en-GB" err="1"/>
              <a:t>optimieren</a:t>
            </a:r>
            <a:endParaRPr lang="en-GB"/>
          </a:p>
          <a:p>
            <a:endParaRPr lang="en-GB"/>
          </a:p>
          <a:p>
            <a:r>
              <a:rPr lang="en-GB"/>
              <a:t>Es </a:t>
            </a:r>
            <a:r>
              <a:rPr lang="en-GB" err="1"/>
              <a:t>gibt</a:t>
            </a:r>
            <a:r>
              <a:rPr lang="en-GB"/>
              <a:t> </a:t>
            </a:r>
            <a:r>
              <a:rPr lang="en-GB" err="1"/>
              <a:t>eine</a:t>
            </a:r>
            <a:r>
              <a:rPr lang="en-GB"/>
              <a:t> </a:t>
            </a:r>
            <a:r>
              <a:rPr lang="en-GB" err="1"/>
              <a:t>Menge</a:t>
            </a:r>
            <a:r>
              <a:rPr lang="en-GB"/>
              <a:t> </a:t>
            </a:r>
            <a:r>
              <a:rPr lang="en-GB" err="1"/>
              <a:t>kostenloser</a:t>
            </a:r>
            <a:r>
              <a:rPr lang="en-GB"/>
              <a:t> Tools und Tutorials, die das </a:t>
            </a:r>
            <a:r>
              <a:rPr lang="en-GB" err="1"/>
              <a:t>Entwicklen</a:t>
            </a:r>
            <a:r>
              <a:rPr lang="en-GB"/>
              <a:t> </a:t>
            </a:r>
            <a:r>
              <a:rPr lang="en-GB" err="1"/>
              <a:t>erheblich</a:t>
            </a:r>
            <a:r>
              <a:rPr lang="en-GB"/>
              <a:t> </a:t>
            </a:r>
            <a:r>
              <a:rPr lang="en-GB" err="1"/>
              <a:t>erleichtern</a:t>
            </a:r>
            <a:r>
              <a:rPr lang="en-GB"/>
              <a:t> </a:t>
            </a:r>
            <a:r>
              <a:rPr lang="en-GB" err="1"/>
              <a:t>können</a:t>
            </a:r>
            <a:endParaRPr lang="en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B1EAC26-2AB8-4528-8168-C9EFECBE3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/>
              <a:t>Design</a:t>
            </a:r>
            <a:endParaRPr lang="en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592DD10-A855-4B51-BC7C-8221D1D91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765155"/>
          </a:xfrm>
        </p:spPr>
        <p:txBody>
          <a:bodyPr>
            <a:normAutofit/>
          </a:bodyPr>
          <a:lstStyle/>
          <a:p>
            <a:r>
              <a:rPr lang="en-GB" err="1"/>
              <a:t>Früh</a:t>
            </a:r>
            <a:r>
              <a:rPr lang="en-GB"/>
              <a:t> </a:t>
            </a:r>
            <a:r>
              <a:rPr lang="en-GB" err="1"/>
              <a:t>anfangen</a:t>
            </a:r>
            <a:r>
              <a:rPr lang="en-GB"/>
              <a:t> </a:t>
            </a:r>
            <a:r>
              <a:rPr lang="en-GB" err="1"/>
              <a:t>Nutzerreviews</a:t>
            </a:r>
            <a:r>
              <a:rPr lang="en-GB"/>
              <a:t> </a:t>
            </a:r>
            <a:r>
              <a:rPr lang="en-GB" err="1"/>
              <a:t>einzuholen</a:t>
            </a:r>
            <a:endParaRPr lang="en-GB"/>
          </a:p>
          <a:p>
            <a:r>
              <a:rPr lang="en-GB" err="1"/>
              <a:t>Im</a:t>
            </a:r>
            <a:r>
              <a:rPr lang="en-GB"/>
              <a:t> </a:t>
            </a:r>
            <a:r>
              <a:rPr lang="en-GB" err="1"/>
              <a:t>Auge</a:t>
            </a:r>
            <a:r>
              <a:rPr lang="en-GB"/>
              <a:t> </a:t>
            </a:r>
            <a:r>
              <a:rPr lang="en-GB" err="1"/>
              <a:t>behalten</a:t>
            </a:r>
            <a:r>
              <a:rPr lang="en-GB"/>
              <a:t>, </a:t>
            </a:r>
            <a:r>
              <a:rPr lang="en-GB" err="1"/>
              <a:t>ob</a:t>
            </a:r>
            <a:r>
              <a:rPr lang="en-GB"/>
              <a:t> </a:t>
            </a:r>
            <a:r>
              <a:rPr lang="en-GB" err="1"/>
              <a:t>Steuerelement</a:t>
            </a:r>
            <a:r>
              <a:rPr lang="en-GB"/>
              <a:t> in der </a:t>
            </a:r>
            <a:r>
              <a:rPr lang="en-GB" err="1"/>
              <a:t>aktuellen</a:t>
            </a:r>
            <a:r>
              <a:rPr lang="en-GB"/>
              <a:t> </a:t>
            </a:r>
            <a:r>
              <a:rPr lang="en-GB" err="1"/>
              <a:t>Ansicht</a:t>
            </a:r>
            <a:r>
              <a:rPr lang="en-GB"/>
              <a:t> </a:t>
            </a:r>
            <a:r>
              <a:rPr lang="en-GB" err="1"/>
              <a:t>notwendig</a:t>
            </a:r>
            <a:r>
              <a:rPr lang="en-GB"/>
              <a:t> </a:t>
            </a:r>
            <a:r>
              <a:rPr lang="en-GB" err="1"/>
              <a:t>ist</a:t>
            </a:r>
            <a:r>
              <a:rPr lang="en-GB"/>
              <a:t> </a:t>
            </a:r>
            <a:r>
              <a:rPr lang="en-GB">
                <a:sym typeface="Wingdings" panose="05000000000000000000" pitchFamily="2" charset="2"/>
              </a:rPr>
              <a:t> UI </a:t>
            </a:r>
            <a:r>
              <a:rPr lang="en-GB" err="1">
                <a:sym typeface="Wingdings" panose="05000000000000000000" pitchFamily="2" charset="2"/>
              </a:rPr>
              <a:t>einfach</a:t>
            </a:r>
            <a:r>
              <a:rPr lang="en-GB">
                <a:sym typeface="Wingdings" panose="05000000000000000000" pitchFamily="2" charset="2"/>
              </a:rPr>
              <a:t> </a:t>
            </a:r>
            <a:r>
              <a:rPr lang="en-GB" err="1">
                <a:sym typeface="Wingdings" panose="05000000000000000000" pitchFamily="2" charset="2"/>
              </a:rPr>
              <a:t>halten</a:t>
            </a:r>
            <a:endParaRPr lang="en-GB"/>
          </a:p>
          <a:p>
            <a:r>
              <a:rPr lang="en-GB"/>
              <a:t>Design Patterns </a:t>
            </a:r>
            <a:r>
              <a:rPr lang="en-GB" err="1"/>
              <a:t>zu</a:t>
            </a:r>
            <a:r>
              <a:rPr lang="en-GB"/>
              <a:t> </a:t>
            </a:r>
            <a:r>
              <a:rPr lang="en-GB" err="1"/>
              <a:t>nutzen</a:t>
            </a:r>
            <a:r>
              <a:rPr lang="en-GB"/>
              <a:t> hat </a:t>
            </a:r>
            <a:r>
              <a:rPr lang="en-GB" err="1"/>
              <a:t>viele</a:t>
            </a:r>
            <a:r>
              <a:rPr lang="en-GB"/>
              <a:t> </a:t>
            </a:r>
            <a:r>
              <a:rPr lang="en-GB" err="1"/>
              <a:t>Vorteile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885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9FB4ED6-CDEF-4EA2-8349-DE405BB2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Quellen</a:t>
            </a:r>
            <a:endParaRPr lang="en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E908241-88CA-426C-82E1-034DBB8E3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err="1"/>
              <a:t>Bilder</a:t>
            </a:r>
            <a:r>
              <a:rPr lang="en-GB"/>
              <a:t>:</a:t>
            </a:r>
          </a:p>
          <a:p>
            <a:pPr lvl="1"/>
            <a:r>
              <a:rPr lang="en-GB"/>
              <a:t>React Banner: </a:t>
            </a:r>
            <a:r>
              <a:rPr lang="en-GB">
                <a:hlinkClick r:id="rId2"/>
              </a:rPr>
              <a:t>https://colorlib.com/wp/wp-content/uploads/sites/2/react-dev-tools-logo.jpg</a:t>
            </a:r>
            <a:endParaRPr lang="en-GB"/>
          </a:p>
          <a:p>
            <a:pPr lvl="1"/>
            <a:r>
              <a:rPr lang="en-GB"/>
              <a:t>Firebase Banner: </a:t>
            </a:r>
            <a:r>
              <a:rPr lang="en-GB">
                <a:hlinkClick r:id="rId3"/>
              </a:rPr>
              <a:t>https://firebase.google.com/images/social.png</a:t>
            </a:r>
            <a:endParaRPr lang="en-GB"/>
          </a:p>
          <a:p>
            <a:pPr lvl="1"/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 err="1"/>
              <a:t>Alle</a:t>
            </a:r>
            <a:r>
              <a:rPr lang="en-GB"/>
              <a:t> Screenshots und Logos </a:t>
            </a:r>
            <a:r>
              <a:rPr lang="en-GB" err="1"/>
              <a:t>wurden</a:t>
            </a:r>
            <a:r>
              <a:rPr lang="en-GB"/>
              <a:t> </a:t>
            </a:r>
            <a:r>
              <a:rPr lang="en-GB" err="1"/>
              <a:t>selbst</a:t>
            </a:r>
            <a:r>
              <a:rPr lang="en-GB"/>
              <a:t> von </a:t>
            </a:r>
            <a:r>
              <a:rPr lang="en-GB" err="1"/>
              <a:t>uns</a:t>
            </a:r>
            <a:r>
              <a:rPr lang="en-GB"/>
              <a:t> </a:t>
            </a:r>
            <a:r>
              <a:rPr lang="en-GB" err="1"/>
              <a:t>angefertigt</a:t>
            </a:r>
            <a:r>
              <a:rPr lang="en-GB"/>
              <a:t>.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4852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44">
            <a:extLst>
              <a:ext uri="{FF2B5EF4-FFF2-40B4-BE49-F238E27FC236}">
                <a16:creationId xmlns:a16="http://schemas.microsoft.com/office/drawing/2014/main" id="{3F993C45-B237-4CD5-A232-CD2DFFF5A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E9EA4F6-F0E3-4DB3-8F82-B91A1F693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3A7345F-1794-4777-80F8-B67B01BE7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AEB4062E-9879-4D6E-8C9A-55D81D61C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E0E1E50E-9B56-49FC-AC93-34C80F438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786CF095-2697-4E6D-832B-E71B7C8D6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7">
              <a:extLst>
                <a:ext uri="{FF2B5EF4-FFF2-40B4-BE49-F238E27FC236}">
                  <a16:creationId xmlns:a16="http://schemas.microsoft.com/office/drawing/2014/main" id="{A93A2EA0-D245-490B-A61D-8B32A8DF4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8">
              <a:extLst>
                <a:ext uri="{FF2B5EF4-FFF2-40B4-BE49-F238E27FC236}">
                  <a16:creationId xmlns:a16="http://schemas.microsoft.com/office/drawing/2014/main" id="{6BAC7BF2-009C-48C7-A7F2-2139B507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9">
              <a:extLst>
                <a:ext uri="{FF2B5EF4-FFF2-40B4-BE49-F238E27FC236}">
                  <a16:creationId xmlns:a16="http://schemas.microsoft.com/office/drawing/2014/main" id="{7D60F62B-3828-4F12-B884-8A8925325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D8A41293-53F5-4380-B216-EB66A4353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A6DDE673-E05B-400B-B6E1-335E425D8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5" name="Rectangle 56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60CAC48-4F7A-4BD3-A022-ADA98D5D8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6" y="999460"/>
            <a:ext cx="5698067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Vielen Dank für eure  Aufmerksamkeit!</a:t>
            </a:r>
          </a:p>
        </p:txBody>
      </p:sp>
      <p:sp>
        <p:nvSpPr>
          <p:cNvPr id="96" name="Isosceles Triangle 58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97" name="Straight Connector 60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Isosceles Triangle 62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DDB68BD-0F78-4FCB-A6CD-BAF16C3E1656}"/>
              </a:ext>
            </a:extLst>
          </p:cNvPr>
          <p:cNvSpPr txBox="1"/>
          <p:nvPr/>
        </p:nvSpPr>
        <p:spPr>
          <a:xfrm>
            <a:off x="8131357" y="2109802"/>
            <a:ext cx="294416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/>
              <a:t>Jonas Liebermann</a:t>
            </a:r>
          </a:p>
          <a:p>
            <a:pPr algn="r">
              <a:spcAft>
                <a:spcPts val="600"/>
              </a:spcAft>
            </a:pPr>
            <a:r>
              <a:rPr lang="en-GB"/>
              <a:t>s0563579@htw-berlin.de</a:t>
            </a:r>
            <a:endParaRPr lang="en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E6DF09B7-1BA8-4EC0-9F38-C7BA198AB9B3}"/>
              </a:ext>
            </a:extLst>
          </p:cNvPr>
          <p:cNvSpPr txBox="1"/>
          <p:nvPr/>
        </p:nvSpPr>
        <p:spPr>
          <a:xfrm>
            <a:off x="8131357" y="3813467"/>
            <a:ext cx="294416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/>
              <a:t>Victor </a:t>
            </a:r>
            <a:r>
              <a:rPr lang="en-GB" err="1"/>
              <a:t>Pansegrau</a:t>
            </a:r>
            <a:endParaRPr lang="en-GB"/>
          </a:p>
          <a:p>
            <a:pPr algn="r">
              <a:spcAft>
                <a:spcPts val="600"/>
              </a:spcAft>
            </a:pPr>
            <a:r>
              <a:rPr lang="en-GB"/>
              <a:t>s0563822@htw-berlin.de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3670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2812F67-4669-4ECA-B9A2-D4764DE82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4" y="517057"/>
            <a:ext cx="4512989" cy="1232103"/>
          </a:xfrm>
        </p:spPr>
        <p:txBody>
          <a:bodyPr anchor="ctr">
            <a:normAutofit/>
          </a:bodyPr>
          <a:lstStyle/>
          <a:p>
            <a:r>
              <a:rPr lang="en-GB" err="1">
                <a:solidFill>
                  <a:srgbClr val="FFFFFF"/>
                </a:solidFill>
              </a:rPr>
              <a:t>Gliederung</a:t>
            </a:r>
            <a:endParaRPr lang="en-DE">
              <a:solidFill>
                <a:srgbClr val="FFFFFF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61941B7-AF81-4F0E-A864-561976E62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552" y="1168399"/>
            <a:ext cx="2132171" cy="4610101"/>
          </a:xfrm>
          <a:prstGeom prst="rect">
            <a:avLst/>
          </a:pr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6A96EBF-F528-44E8-B354-AA88EC488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3564" y="1568287"/>
            <a:ext cx="4512988" cy="457200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GB" sz="2000">
                <a:solidFill>
                  <a:srgbClr val="FFFFFF"/>
                </a:solidFill>
              </a:rPr>
              <a:t> Design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GB" sz="2000" err="1">
                <a:solidFill>
                  <a:srgbClr val="FFFFFF"/>
                </a:solidFill>
              </a:rPr>
              <a:t>Problemstellung</a:t>
            </a:r>
            <a:endParaRPr lang="en-GB" sz="200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GB" sz="2000" err="1">
                <a:solidFill>
                  <a:srgbClr val="FFFFFF"/>
                </a:solidFill>
              </a:rPr>
              <a:t>Lösungsansatz</a:t>
            </a:r>
            <a:endParaRPr lang="en-GB" sz="20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GB" sz="20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GB" sz="2000" err="1">
                <a:solidFill>
                  <a:srgbClr val="FFFFFF"/>
                </a:solidFill>
              </a:rPr>
              <a:t>Umsetzung</a:t>
            </a:r>
            <a:endParaRPr lang="en-GB" sz="200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GB" sz="2000">
                <a:solidFill>
                  <a:srgbClr val="FFFFFF"/>
                </a:solidFill>
              </a:rPr>
              <a:t>Stack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GB" sz="2000">
                <a:solidFill>
                  <a:srgbClr val="FFFFFF"/>
                </a:solidFill>
              </a:rPr>
              <a:t>Demo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GB" sz="2000">
              <a:solidFill>
                <a:srgbClr val="FFFFFF"/>
              </a:solidFill>
            </a:endParaRPr>
          </a:p>
          <a:p>
            <a:pPr marL="40005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GB" sz="2000">
                <a:solidFill>
                  <a:srgbClr val="FFFFFF"/>
                </a:solidFill>
              </a:rPr>
              <a:t>Lessons Learned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GB" sz="2000" err="1">
                <a:solidFill>
                  <a:srgbClr val="FFFFFF"/>
                </a:solidFill>
              </a:rPr>
              <a:t>Technisch</a:t>
            </a:r>
            <a:endParaRPr lang="en-GB" sz="200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GB" sz="2000">
                <a:solidFill>
                  <a:srgbClr val="FFFFFF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16215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F7A52-4315-4D88-A9B1-F7F19382C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484" y="609600"/>
            <a:ext cx="293051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/>
              <a:t>Design – </a:t>
            </a:r>
            <a:r>
              <a:rPr lang="en-GB" sz="2800" err="1"/>
              <a:t>Problemstellung</a:t>
            </a:r>
            <a:r>
              <a:rPr lang="en-GB" sz="2800"/>
              <a:t> (</a:t>
            </a:r>
            <a:r>
              <a:rPr lang="en-GB" sz="2800" err="1"/>
              <a:t>Auswahl</a:t>
            </a:r>
            <a:r>
              <a:rPr lang="en-GB" sz="2800"/>
              <a:t>)</a:t>
            </a:r>
            <a:endParaRPr lang="en-DE" sz="280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E66F393-5BE0-4C52-B859-D9D1AA30D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05" y="1006091"/>
            <a:ext cx="2922718" cy="1848618"/>
          </a:xfrm>
          <a:prstGeom prst="rect">
            <a:avLst/>
          </a:prstGeom>
        </p:spPr>
      </p:pic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77D9BF3-74CA-4436-9B59-8FF6B9BC446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213" y="819951"/>
            <a:ext cx="2596281" cy="2180876"/>
          </a:xfrm>
          <a:prstGeom prst="rect">
            <a:avLst/>
          </a:prstGeom>
        </p:spPr>
      </p:pic>
      <p:pic>
        <p:nvPicPr>
          <p:cNvPr id="1026" name="Picture 2" descr="https://lh3.googleusercontent.com/gfk5b973T97OatMt61m1aeMIlu9B7WAkOEAnQizdtpBqCW3I5qjZfrUQgMVSpIwmcFcvqBRQU4l7zW_iLSBsuijgNN3clVuCcB4H6sSKI2O8hz1XEG5Y_7b91aLEQSywBRGAkW0BFPYBudHN7ax2iy-EKEUebtE8MFSGgonguOKGGI1XKozLrD2Dh-5zmS0VCqm6sozd5GyX78yYmwpFuYxXfI_IOc-xmN1OijnxFZG85cWjjxXFqqUc7_1YIVx2KjJnuxMApHE7POz5TQsETphpoB42v1iGehnl0Thk6kMGRgjE2Cz-Vvr4hxBDdfdTK7ASdIhXV9rdnTrPVpxYW8jmc1c6tTQmmNAI6-hMekDvxj1zNROLh1ciXP2dhbmijRIQtqpR2VQXETNhMJOpSP3EARRWyKRH300s-yvWytWsfUcl4Zd-hj0fwIh7X2vY3jeU3haicPJO5B5ocGMEBu73bn1fWT3-28PL-nn1fDTzVdd0lPyAt0hsybsRJXWfhyaeWYMgK07NzntGbmDk0X45qS8i7Uig96fJHZYg62WjMad79lp6t3IGosNl3590WhJHIBX0aKpUphxkKB6iFd1wjRn8sWV97QiyrqB4XBjUSmxxi3qV0wdrvzlRhgQdg7fCMeCaPYzcPQDHJIfQ0nYSgXyZETzOQ-Ior7ibQjo2ZMItMfKEvg=w463-h977-no">
            <a:extLst>
              <a:ext uri="{FF2B5EF4-FFF2-40B4-BE49-F238E27FC236}">
                <a16:creationId xmlns:a16="http://schemas.microsoft.com/office/drawing/2014/main" id="{92542577-FE29-4973-BEA4-816BEC04E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8369" y="3680648"/>
            <a:ext cx="1237005" cy="260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410A4F15-57EF-48B8-97E2-18A35870D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484" y="1828801"/>
            <a:ext cx="2930517" cy="4212562"/>
          </a:xfrm>
        </p:spPr>
        <p:txBody>
          <a:bodyPr>
            <a:normAutofit fontScale="92500" lnSpcReduction="10000"/>
          </a:bodyPr>
          <a:lstStyle/>
          <a:p>
            <a:r>
              <a:rPr lang="en-US" err="1"/>
              <a:t>Unkomfortable</a:t>
            </a:r>
            <a:r>
              <a:rPr lang="en-US"/>
              <a:t> </a:t>
            </a:r>
            <a:r>
              <a:rPr lang="en-US" err="1"/>
              <a:t>Mensenauswahl</a:t>
            </a:r>
            <a:endParaRPr lang="en-US"/>
          </a:p>
          <a:p>
            <a:r>
              <a:rPr lang="en-US"/>
              <a:t>“</a:t>
            </a:r>
            <a:r>
              <a:rPr lang="en-US" err="1"/>
              <a:t>Gesundheits-Ampel</a:t>
            </a:r>
            <a:r>
              <a:rPr lang="en-US"/>
              <a:t>” </a:t>
            </a:r>
            <a:r>
              <a:rPr lang="en-US" err="1"/>
              <a:t>mit</a:t>
            </a:r>
            <a:r>
              <a:rPr lang="en-US"/>
              <a:t> </a:t>
            </a:r>
            <a:r>
              <a:rPr lang="en-US" err="1"/>
              <a:t>wenig</a:t>
            </a:r>
            <a:r>
              <a:rPr lang="en-US"/>
              <a:t> </a:t>
            </a:r>
            <a:r>
              <a:rPr lang="en-US" err="1"/>
              <a:t>Nutzen</a:t>
            </a:r>
            <a:endParaRPr lang="en-US"/>
          </a:p>
          <a:p>
            <a:r>
              <a:rPr lang="en-US" err="1"/>
              <a:t>Salate</a:t>
            </a:r>
            <a:r>
              <a:rPr lang="en-US"/>
              <a:t> </a:t>
            </a:r>
            <a:r>
              <a:rPr lang="en-US" err="1"/>
              <a:t>immer</a:t>
            </a:r>
            <a:r>
              <a:rPr lang="en-US"/>
              <a:t> </a:t>
            </a:r>
            <a:r>
              <a:rPr lang="en-US" err="1"/>
              <a:t>oben</a:t>
            </a:r>
            <a:r>
              <a:rPr lang="en-US"/>
              <a:t>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 err="1">
                <a:sym typeface="Wingdings" panose="05000000000000000000" pitchFamily="2" charset="2"/>
              </a:rPr>
              <a:t>Scrollen</a:t>
            </a:r>
            <a:r>
              <a:rPr lang="en-US">
                <a:sym typeface="Wingdings" panose="05000000000000000000" pitchFamily="2" charset="2"/>
              </a:rPr>
              <a:t> um </a:t>
            </a:r>
            <a:r>
              <a:rPr lang="en-US" err="1">
                <a:sym typeface="Wingdings" panose="05000000000000000000" pitchFamily="2" charset="2"/>
              </a:rPr>
              <a:t>zum</a:t>
            </a:r>
            <a:r>
              <a:rPr lang="en-US">
                <a:sym typeface="Wingdings" panose="05000000000000000000" pitchFamily="2" charset="2"/>
              </a:rPr>
              <a:t> “</a:t>
            </a:r>
            <a:r>
              <a:rPr lang="en-US" err="1">
                <a:sym typeface="Wingdings" panose="05000000000000000000" pitchFamily="2" charset="2"/>
              </a:rPr>
              <a:t>richtigen</a:t>
            </a:r>
            <a:r>
              <a:rPr lang="en-US">
                <a:sym typeface="Wingdings" panose="05000000000000000000" pitchFamily="2" charset="2"/>
              </a:rPr>
              <a:t>” Essen </a:t>
            </a:r>
            <a:r>
              <a:rPr lang="en-US" err="1">
                <a:sym typeface="Wingdings" panose="05000000000000000000" pitchFamily="2" charset="2"/>
              </a:rPr>
              <a:t>zu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kommen</a:t>
            </a:r>
            <a:endParaRPr lang="en-US"/>
          </a:p>
          <a:p>
            <a:r>
              <a:rPr lang="en-US"/>
              <a:t>Social-Logins/</a:t>
            </a:r>
            <a:r>
              <a:rPr lang="en-US" err="1"/>
              <a:t>Angabe</a:t>
            </a:r>
            <a:r>
              <a:rPr lang="en-US"/>
              <a:t> der </a:t>
            </a:r>
            <a:r>
              <a:rPr lang="en-US" err="1"/>
              <a:t>Telefonnummer</a:t>
            </a:r>
            <a:r>
              <a:rPr lang="en-US"/>
              <a:t> </a:t>
            </a:r>
            <a:r>
              <a:rPr lang="en-US" err="1"/>
              <a:t>Pflicht</a:t>
            </a:r>
            <a:r>
              <a:rPr lang="en-US"/>
              <a:t> in Apps von </a:t>
            </a:r>
            <a:r>
              <a:rPr lang="en-US" err="1"/>
              <a:t>Dritten</a:t>
            </a:r>
            <a:endParaRPr lang="en-US"/>
          </a:p>
          <a:p>
            <a:r>
              <a:rPr lang="en-US" err="1"/>
              <a:t>Aufladevorgang</a:t>
            </a:r>
            <a:r>
              <a:rPr lang="en-US"/>
              <a:t> </a:t>
            </a:r>
            <a:r>
              <a:rPr lang="en-US" err="1"/>
              <a:t>umständlich</a:t>
            </a:r>
            <a:endParaRPr lang="en-US"/>
          </a:p>
        </p:txBody>
      </p:sp>
      <p:pic>
        <p:nvPicPr>
          <p:cNvPr id="1028" name="Picture 4" descr="Image result for htw mensa card aufladen">
            <a:extLst>
              <a:ext uri="{FF2B5EF4-FFF2-40B4-BE49-F238E27FC236}">
                <a16:creationId xmlns:a16="http://schemas.microsoft.com/office/drawing/2014/main" id="{E596AC9C-5704-4061-97B4-F1C17A660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1032" y="3680648"/>
            <a:ext cx="1736148" cy="260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99D914A-FD72-4D08-97B1-61063DF44902}"/>
              </a:ext>
            </a:extLst>
          </p:cNvPr>
          <p:cNvSpPr txBox="1"/>
          <p:nvPr/>
        </p:nvSpPr>
        <p:spPr>
          <a:xfrm>
            <a:off x="1128369" y="424934"/>
            <a:ext cx="517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hlinkClick r:id="rId6"/>
              </a:rPr>
              <a:t>https://www.stw.berlin/mensen.html</a:t>
            </a:r>
            <a:endParaRPr lang="en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A652A4B-7EC5-4E95-AF53-940C77CEA093}"/>
              </a:ext>
            </a:extLst>
          </p:cNvPr>
          <p:cNvSpPr txBox="1"/>
          <p:nvPr/>
        </p:nvSpPr>
        <p:spPr>
          <a:xfrm>
            <a:off x="1049868" y="3244334"/>
            <a:ext cx="200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myUni</a:t>
            </a:r>
            <a:r>
              <a:rPr lang="en-GB"/>
              <a:t>-App</a:t>
            </a:r>
            <a:endParaRPr lang="en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BBEB850-DED1-4FDE-82EF-0B75FB9B3044}"/>
              </a:ext>
            </a:extLst>
          </p:cNvPr>
          <p:cNvSpPr txBox="1"/>
          <p:nvPr/>
        </p:nvSpPr>
        <p:spPr>
          <a:xfrm>
            <a:off x="3341100" y="3311316"/>
            <a:ext cx="293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HTW </a:t>
            </a:r>
            <a:r>
              <a:rPr lang="en-GB" err="1"/>
              <a:t>Treskowallee</a:t>
            </a:r>
            <a:r>
              <a:rPr lang="en-GB"/>
              <a:t> 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482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6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Rectangle 38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4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6BA80C-3776-465F-9B29-5D2575C34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Design - Lösungsansatz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F7CAC00A-1B73-45E4-BE4B-E4971F8D4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80" r="-1" b="8434"/>
          <a:stretch/>
        </p:blipFill>
        <p:spPr>
          <a:xfrm>
            <a:off x="664631" y="181995"/>
            <a:ext cx="3007349" cy="6139812"/>
          </a:xfrm>
          <a:prstGeom prst="rect">
            <a:avLst/>
          </a:prstGeom>
        </p:spPr>
      </p:pic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4DD24E14-9C2C-44E3-A2DD-BEB2EEF93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err="1">
                <a:solidFill>
                  <a:srgbClr val="FFFFFF"/>
                </a:solidFill>
              </a:rPr>
              <a:t>Mensenauswahl</a:t>
            </a:r>
            <a:r>
              <a:rPr lang="en-US" sz="2400">
                <a:solidFill>
                  <a:srgbClr val="FFFFFF"/>
                </a:solidFill>
              </a:rPr>
              <a:t> </a:t>
            </a:r>
            <a:r>
              <a:rPr lang="en-US" sz="2400" err="1">
                <a:solidFill>
                  <a:srgbClr val="FFFFFF"/>
                </a:solidFill>
              </a:rPr>
              <a:t>mit</a:t>
            </a:r>
            <a:r>
              <a:rPr lang="en-US" sz="2400">
                <a:solidFill>
                  <a:srgbClr val="FFFFFF"/>
                </a:solidFill>
              </a:rPr>
              <a:t> </a:t>
            </a:r>
            <a:r>
              <a:rPr lang="en-US" sz="2400" err="1">
                <a:solidFill>
                  <a:srgbClr val="FFFFFF"/>
                </a:solidFill>
              </a:rPr>
              <a:t>Sortierung</a:t>
            </a:r>
            <a:r>
              <a:rPr lang="en-US" sz="2400">
                <a:solidFill>
                  <a:srgbClr val="FFFFFF"/>
                </a:solidFill>
              </a:rPr>
              <a:t> </a:t>
            </a:r>
            <a:r>
              <a:rPr lang="en-US" sz="2400" err="1">
                <a:solidFill>
                  <a:srgbClr val="FFFFFF"/>
                </a:solidFill>
              </a:rPr>
              <a:t>nach</a:t>
            </a:r>
            <a:r>
              <a:rPr lang="en-US" sz="2400">
                <a:solidFill>
                  <a:srgbClr val="FFFFFF"/>
                </a:solidFill>
              </a:rPr>
              <a:t> </a:t>
            </a:r>
            <a:r>
              <a:rPr lang="en-US" sz="2400" err="1">
                <a:solidFill>
                  <a:srgbClr val="FFFFFF"/>
                </a:solidFill>
              </a:rPr>
              <a:t>Entfernung</a:t>
            </a:r>
            <a:r>
              <a:rPr lang="en-US" sz="2400">
                <a:solidFill>
                  <a:srgbClr val="FFFFFF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>
                <a:solidFill>
                  <a:srgbClr val="FFFFFF"/>
                </a:solidFill>
              </a:rPr>
              <a:t>(</a:t>
            </a:r>
            <a:r>
              <a:rPr lang="en-US" sz="2400" err="1">
                <a:solidFill>
                  <a:srgbClr val="FFFFFF"/>
                </a:solidFill>
              </a:rPr>
              <a:t>auch</a:t>
            </a:r>
            <a:r>
              <a:rPr lang="en-US" sz="2400">
                <a:solidFill>
                  <a:srgbClr val="FFFFFF"/>
                </a:solidFill>
              </a:rPr>
              <a:t> </a:t>
            </a:r>
            <a:r>
              <a:rPr lang="en-US" sz="2400" err="1">
                <a:solidFill>
                  <a:srgbClr val="FFFFFF"/>
                </a:solidFill>
              </a:rPr>
              <a:t>außerhalb</a:t>
            </a:r>
            <a:r>
              <a:rPr lang="en-US" sz="2400">
                <a:solidFill>
                  <a:srgbClr val="FFFFFF"/>
                </a:solidFill>
              </a:rPr>
              <a:t> von Berlin) </a:t>
            </a:r>
            <a:r>
              <a:rPr lang="en-US" sz="2400">
                <a:solidFill>
                  <a:srgbClr val="FFFFFF"/>
                </a:solidFill>
                <a:sym typeface="Wingdings" panose="05000000000000000000" pitchFamily="2" charset="2"/>
              </a:rPr>
              <a:t> Route </a:t>
            </a:r>
            <a:r>
              <a:rPr lang="en-US" sz="2400" err="1">
                <a:solidFill>
                  <a:srgbClr val="FFFFFF"/>
                </a:solidFill>
                <a:sym typeface="Wingdings" panose="05000000000000000000" pitchFamily="2" charset="2"/>
              </a:rPr>
              <a:t>anzeigen</a:t>
            </a:r>
            <a:endParaRPr lang="en-US" sz="24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06CDCDF-ED06-4BFF-859E-43404DC11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688" y="4637493"/>
            <a:ext cx="3904253" cy="205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9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6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Rectangle 38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4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6BA80C-3776-465F-9B29-5D2575C34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Design - Lösungsansatz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4DD24E14-9C2C-44E3-A2DD-BEB2EEF93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/>
              <a:t>“</a:t>
            </a:r>
            <a:r>
              <a:rPr lang="en-US" sz="2400" err="1"/>
              <a:t>Gesundheits-Ampel</a:t>
            </a:r>
            <a:r>
              <a:rPr lang="en-US" sz="2400"/>
              <a:t>” </a:t>
            </a:r>
            <a:r>
              <a:rPr lang="en-US" sz="2400" err="1"/>
              <a:t>Auswertung</a:t>
            </a:r>
            <a:endParaRPr lang="en-US" sz="240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29E134A8-51C8-4EC9-8E43-F3748FFC3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92" y="422733"/>
            <a:ext cx="2731314" cy="5883947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373AC89-03E2-484A-B64B-8CC71A0DC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147" y="4637492"/>
            <a:ext cx="3914794" cy="205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61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6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Rectangle 38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4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6BA80C-3776-465F-9B29-5D2575C34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Design - Lösungsansatz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4DD24E14-9C2C-44E3-A2DD-BEB2EEF93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err="1"/>
              <a:t>Gruppierung</a:t>
            </a:r>
            <a:r>
              <a:rPr lang="en-US" sz="2400"/>
              <a:t> </a:t>
            </a:r>
            <a:r>
              <a:rPr lang="en-US" sz="2400" err="1"/>
              <a:t>ermöglicht</a:t>
            </a:r>
            <a:r>
              <a:rPr lang="en-US" sz="2400"/>
              <a:t> </a:t>
            </a:r>
            <a:r>
              <a:rPr lang="en-US" sz="2400" err="1"/>
              <a:t>schnellere</a:t>
            </a:r>
            <a:r>
              <a:rPr lang="en-US" sz="2400"/>
              <a:t> </a:t>
            </a:r>
            <a:r>
              <a:rPr lang="en-US" sz="2400" err="1"/>
              <a:t>Ansicht</a:t>
            </a:r>
            <a:r>
              <a:rPr lang="en-US" sz="2400"/>
              <a:t> der </a:t>
            </a:r>
            <a:r>
              <a:rPr lang="en-US" sz="2400" err="1"/>
              <a:t>gewünschten</a:t>
            </a:r>
            <a:r>
              <a:rPr lang="en-US" sz="2400"/>
              <a:t> </a:t>
            </a:r>
            <a:r>
              <a:rPr lang="en-US" sz="2400" err="1"/>
              <a:t>Speisen</a:t>
            </a:r>
            <a:endParaRPr lang="en-US" sz="240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457DA29A-62AD-4429-B11A-8B989317D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12" y="422733"/>
            <a:ext cx="2735201" cy="5883947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F606F953-360B-4862-B019-83F208D43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147" y="4637492"/>
            <a:ext cx="3914794" cy="205964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9572748-D11D-4AD7-AA01-0292E6356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145" y="4621111"/>
            <a:ext cx="3914796" cy="205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1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6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Rectangle 38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4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6BA80C-3776-465F-9B29-5D2575C34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Design - Lösungsansatz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4DD24E14-9C2C-44E3-A2DD-BEB2EEF93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/>
              <a:t>Nur Email </a:t>
            </a:r>
            <a:r>
              <a:rPr lang="en-US" sz="2400" err="1"/>
              <a:t>zur</a:t>
            </a:r>
            <a:r>
              <a:rPr lang="en-US" sz="2400"/>
              <a:t> </a:t>
            </a:r>
            <a:r>
              <a:rPr lang="en-US" sz="2400" err="1"/>
              <a:t>Anmeldung</a:t>
            </a:r>
            <a:r>
              <a:rPr lang="en-US" sz="2400"/>
              <a:t> </a:t>
            </a:r>
            <a:r>
              <a:rPr lang="en-US" sz="2400" err="1"/>
              <a:t>genutzt</a:t>
            </a:r>
            <a:r>
              <a:rPr lang="en-US" sz="2400"/>
              <a:t> (</a:t>
            </a:r>
            <a:r>
              <a:rPr lang="en-US" sz="2400" err="1"/>
              <a:t>Garantie</a:t>
            </a:r>
            <a:r>
              <a:rPr lang="en-US" sz="2400"/>
              <a:t> auf </a:t>
            </a:r>
            <a:r>
              <a:rPr lang="en-US" sz="2400" err="1"/>
              <a:t>keinen</a:t>
            </a:r>
            <a:r>
              <a:rPr lang="en-US" sz="2400"/>
              <a:t> Spam)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457DA29A-62AD-4429-B11A-8B989317D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12" y="422733"/>
            <a:ext cx="2735201" cy="5883947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06A82FF-38F8-447D-BCB1-486149673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12" y="423944"/>
            <a:ext cx="2735201" cy="5891203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36D3C04-A12B-4849-A2BC-9DC0591C4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723" y="4637491"/>
            <a:ext cx="3910791" cy="205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8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6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Rectangle 38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4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6BA80C-3776-465F-9B29-5D2575C34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Design - Lösungsansatz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4DD24E14-9C2C-44E3-A2DD-BEB2EEF93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err="1"/>
              <a:t>Aufladen</a:t>
            </a:r>
            <a:r>
              <a:rPr lang="en-US" sz="2400"/>
              <a:t> in der App </a:t>
            </a:r>
            <a:r>
              <a:rPr lang="en-US" sz="2400" err="1"/>
              <a:t>möglich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(Proof of Concept)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457DA29A-62AD-4429-B11A-8B989317D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12" y="422733"/>
            <a:ext cx="2735201" cy="5883947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06A82FF-38F8-447D-BCB1-486149673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12" y="423944"/>
            <a:ext cx="2735201" cy="5891203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F6444E67-B2C4-442C-9F70-0A50A096F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19" y="422733"/>
            <a:ext cx="2746325" cy="5883946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ADC6D1E-16B0-4F7A-B081-71936C41A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072" y="4637490"/>
            <a:ext cx="3910578" cy="205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8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455496-7409-4355-ADC3-1F33F2BF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Technische</a:t>
            </a:r>
            <a:r>
              <a:rPr lang="en-GB"/>
              <a:t> </a:t>
            </a:r>
            <a:r>
              <a:rPr lang="en-GB" err="1"/>
              <a:t>Umsetzung</a:t>
            </a:r>
            <a:r>
              <a:rPr lang="en-GB"/>
              <a:t> - Stack</a:t>
            </a:r>
            <a:endParaRPr lang="en-DE"/>
          </a:p>
        </p:txBody>
      </p:sp>
      <p:pic>
        <p:nvPicPr>
          <p:cNvPr id="2050" name="Picture 2" descr="https://firebase.google.com/images/social.png">
            <a:extLst>
              <a:ext uri="{FF2B5EF4-FFF2-40B4-BE49-F238E27FC236}">
                <a16:creationId xmlns:a16="http://schemas.microsoft.com/office/drawing/2014/main" id="{F02249D9-8849-466D-87C0-C37D7ECA41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74" y="4178095"/>
            <a:ext cx="3929594" cy="184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olorlib.com/wp/wp-content/uploads/sites/2/react-dev-tools-logo.jpg">
            <a:extLst>
              <a:ext uri="{FF2B5EF4-FFF2-40B4-BE49-F238E27FC236}">
                <a16:creationId xmlns:a16="http://schemas.microsoft.com/office/drawing/2014/main" id="{88955AE6-EC28-433A-8A62-6751A388D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74" y="1821095"/>
            <a:ext cx="3929594" cy="198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B0951F4-CE6D-4323-8FEB-6248F9B00578}"/>
              </a:ext>
            </a:extLst>
          </p:cNvPr>
          <p:cNvSpPr txBox="1"/>
          <p:nvPr/>
        </p:nvSpPr>
        <p:spPr>
          <a:xfrm>
            <a:off x="5410200" y="1821095"/>
            <a:ext cx="408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React (JavaScript Framework)</a:t>
            </a:r>
          </a:p>
          <a:p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Material UI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NPM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err="1"/>
              <a:t>Eigene</a:t>
            </a:r>
            <a:r>
              <a:rPr lang="en-GB"/>
              <a:t>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BBE9AC1-92A8-49A9-8EF3-184B87624D8A}"/>
              </a:ext>
            </a:extLst>
          </p:cNvPr>
          <p:cNvSpPr txBox="1"/>
          <p:nvPr/>
        </p:nvSpPr>
        <p:spPr>
          <a:xfrm>
            <a:off x="5434100" y="4178095"/>
            <a:ext cx="4065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Firebase (app development platform)</a:t>
            </a:r>
          </a:p>
          <a:p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err="1"/>
              <a:t>Authentifizierung</a:t>
            </a:r>
            <a:r>
              <a:rPr lang="en-GB"/>
              <a:t>/</a:t>
            </a:r>
            <a:r>
              <a:rPr lang="en-GB" err="1"/>
              <a:t>Nutzer</a:t>
            </a:r>
            <a:r>
              <a:rPr lang="en-GB"/>
              <a:t> </a:t>
            </a:r>
            <a:r>
              <a:rPr lang="en-GB" err="1"/>
              <a:t>Kontrolle</a:t>
            </a: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err="1"/>
              <a:t>Datenbank</a:t>
            </a:r>
            <a:r>
              <a:rPr lang="en-GB"/>
              <a:t> (Cloud </a:t>
            </a:r>
            <a:r>
              <a:rPr lang="en-GB" err="1"/>
              <a:t>Firestore</a:t>
            </a:r>
            <a:r>
              <a:rPr lang="en-GB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Deployment der </a:t>
            </a:r>
            <a:r>
              <a:rPr lang="en-GB" err="1"/>
              <a:t>Produktiv</a:t>
            </a:r>
            <a:r>
              <a:rPr lang="en-GB"/>
              <a:t>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1869327-646C-4216-B0EE-5C05747EABC7}"/>
              </a:ext>
            </a:extLst>
          </p:cNvPr>
          <p:cNvSpPr txBox="1"/>
          <p:nvPr/>
        </p:nvSpPr>
        <p:spPr>
          <a:xfrm>
            <a:off x="9708534" y="1821095"/>
            <a:ext cx="2192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Externe</a:t>
            </a:r>
            <a:r>
              <a:rPr lang="en-GB"/>
              <a:t> Services:</a:t>
            </a:r>
          </a:p>
          <a:p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err="1"/>
              <a:t>OpenMensa</a:t>
            </a:r>
            <a:r>
              <a:rPr lang="en-GB"/>
              <a:t>-API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Google Maps</a:t>
            </a:r>
          </a:p>
          <a:p>
            <a:endParaRPr lang="en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7072C64-EE15-4F49-AA4E-8629FA824390}"/>
              </a:ext>
            </a:extLst>
          </p:cNvPr>
          <p:cNvCxnSpPr>
            <a:cxnSpLocks/>
          </p:cNvCxnSpPr>
          <p:nvPr/>
        </p:nvCxnSpPr>
        <p:spPr>
          <a:xfrm>
            <a:off x="9642742" y="1821095"/>
            <a:ext cx="89692" cy="4311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705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Facette</vt:lpstr>
      <vt:lpstr>Mensa &amp; Me Projekt für das Modul „Programmierung mobiler Anwendungen“</vt:lpstr>
      <vt:lpstr>Gliederung</vt:lpstr>
      <vt:lpstr>Design – Problemstellung (Auswahl)</vt:lpstr>
      <vt:lpstr>Design - Lösungsansatz</vt:lpstr>
      <vt:lpstr>Design - Lösungsansatz</vt:lpstr>
      <vt:lpstr>Design - Lösungsansatz</vt:lpstr>
      <vt:lpstr>Design - Lösungsansatz</vt:lpstr>
      <vt:lpstr>Design - Lösungsansatz</vt:lpstr>
      <vt:lpstr>Technische Umsetzung - Stack</vt:lpstr>
      <vt:lpstr>App - Demo</vt:lpstr>
      <vt:lpstr>Lessons Learned</vt:lpstr>
      <vt:lpstr>Quellen</vt:lpstr>
      <vt:lpstr>Vielen Dank für eure 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Mensa &amp; Me Projekt für das Modul „Programmierung mobiler Anwendungen“</dc:title>
  <dc:creator>Jonas Liebermann</dc:creator>
  <cp:revision>1</cp:revision>
  <dcterms:created xsi:type="dcterms:W3CDTF">2020-01-23T10:19:48Z</dcterms:created>
  <dcterms:modified xsi:type="dcterms:W3CDTF">2020-01-23T17:26:06Z</dcterms:modified>
</cp:coreProperties>
</file>