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  <p:sldMasterId id="2147483698" r:id="rId2"/>
  </p:sldMasterIdLst>
  <p:notesMasterIdLst>
    <p:notesMasterId r:id="rId4"/>
  </p:notesMasterIdLst>
  <p:handoutMasterIdLst>
    <p:handoutMasterId r:id="rId5"/>
  </p:handoutMasterIdLst>
  <p:sldIdLst>
    <p:sldId id="261" r:id="rId3"/>
  </p:sldIdLst>
  <p:sldSz cx="16459200" cy="10972800"/>
  <p:notesSz cx="6858000" cy="9144000"/>
  <p:defaultTextStyle>
    <a:defPPr>
      <a:defRPr lang="en-US"/>
    </a:defPPr>
    <a:lvl1pPr marL="0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1pPr>
    <a:lvl2pPr marL="658326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2pPr>
    <a:lvl3pPr marL="1316651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3pPr>
    <a:lvl4pPr marL="1974977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4pPr>
    <a:lvl5pPr marL="2633304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5pPr>
    <a:lvl6pPr marL="3291630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6pPr>
    <a:lvl7pPr marL="3949955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7pPr>
    <a:lvl8pPr marL="4608281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8pPr>
    <a:lvl9pPr marL="5266607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" userDrawn="1">
          <p15:clr>
            <a:srgbClr val="A4A3A4"/>
          </p15:clr>
        </p15:guide>
        <p15:guide id="3" orient="horz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37" autoAdjust="0"/>
    <p:restoredTop sz="96192" autoAdjust="0"/>
  </p:normalViewPr>
  <p:slideViewPr>
    <p:cSldViewPr snapToGrid="0" snapToObjects="1">
      <p:cViewPr>
        <p:scale>
          <a:sx n="100" d="100"/>
          <a:sy n="100" d="100"/>
        </p:scale>
        <p:origin x="1698" y="-690"/>
      </p:cViewPr>
      <p:guideLst>
        <p:guide pos="32"/>
        <p:guide orient="horz"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5/26/2022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5/26/2022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326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651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4977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304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630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49955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281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607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46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579882"/>
            <a:ext cx="833247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20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305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584200"/>
            <a:ext cx="3549015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584200"/>
            <a:ext cx="10441305" cy="92989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1064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1795781"/>
            <a:ext cx="1399032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763261"/>
            <a:ext cx="123444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945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389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735583"/>
            <a:ext cx="1419606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7343143"/>
            <a:ext cx="1419606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154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692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84202"/>
            <a:ext cx="1419606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2689861"/>
            <a:ext cx="6963012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4008120"/>
            <a:ext cx="6963012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2689861"/>
            <a:ext cx="699730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4008120"/>
            <a:ext cx="6997304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770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8727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1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579882"/>
            <a:ext cx="833247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876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584202"/>
            <a:ext cx="1419606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921000"/>
            <a:ext cx="1419606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0170162"/>
            <a:ext cx="55549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7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sv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openxmlformats.org/officeDocument/2006/relationships/image" Target="../media/image3.svg"/><Relationship Id="rId15" Type="http://schemas.openxmlformats.org/officeDocument/2006/relationships/image" Target="../media/image12.sv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782203BC-7DA2-4635-9718-7D83D70AA868}"/>
              </a:ext>
            </a:extLst>
          </p:cNvPr>
          <p:cNvSpPr/>
          <p:nvPr/>
        </p:nvSpPr>
        <p:spPr>
          <a:xfrm>
            <a:off x="2011680" y="1463040"/>
            <a:ext cx="9966960" cy="5486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B7E9323-250D-4D1B-B1A8-ADBDE38330C8}"/>
              </a:ext>
            </a:extLst>
          </p:cNvPr>
          <p:cNvSpPr/>
          <p:nvPr/>
        </p:nvSpPr>
        <p:spPr>
          <a:xfrm>
            <a:off x="2560320" y="2011680"/>
            <a:ext cx="8138160" cy="448056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F9D6B6F-1AE7-47AE-BF84-8DE49D989F24}"/>
              </a:ext>
            </a:extLst>
          </p:cNvPr>
          <p:cNvSpPr/>
          <p:nvPr/>
        </p:nvSpPr>
        <p:spPr>
          <a:xfrm>
            <a:off x="3749040" y="4389120"/>
            <a:ext cx="2194560" cy="18288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3A4D122-20BF-4053-B924-B8DE31D66383}"/>
              </a:ext>
            </a:extLst>
          </p:cNvPr>
          <p:cNvSpPr/>
          <p:nvPr/>
        </p:nvSpPr>
        <p:spPr>
          <a:xfrm>
            <a:off x="3749040" y="2286000"/>
            <a:ext cx="2194560" cy="193887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4" name="TextBox 17">
            <a:extLst>
              <a:ext uri="{FF2B5EF4-FFF2-40B4-BE49-F238E27FC236}">
                <a16:creationId xmlns:a16="http://schemas.microsoft.com/office/drawing/2014/main" id="{2F6877D0-A40E-4058-87E9-E8E86679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6066" y="326709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1" name="Graphic 35">
            <a:extLst>
              <a:ext uri="{FF2B5EF4-FFF2-40B4-BE49-F238E27FC236}">
                <a16:creationId xmlns:a16="http://schemas.microsoft.com/office/drawing/2014/main" id="{D56749CA-BE7A-4990-875E-F72511A83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8079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3FFE10D1-27B8-40D0-929C-54DA0E1AC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49040" y="2286000"/>
            <a:ext cx="381000" cy="38100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7BBF3C83-A09C-4DEC-8CF3-DB2B5A41E9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49040" y="4389120"/>
            <a:ext cx="381000" cy="3810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30F67CDC-D860-4956-A1D6-0B9E636562A4}"/>
              </a:ext>
            </a:extLst>
          </p:cNvPr>
          <p:cNvSpPr/>
          <p:nvPr/>
        </p:nvSpPr>
        <p:spPr>
          <a:xfrm>
            <a:off x="3474720" y="1645920"/>
            <a:ext cx="2743200" cy="51206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Graphic 8">
            <a:extLst>
              <a:ext uri="{FF2B5EF4-FFF2-40B4-BE49-F238E27FC236}">
                <a16:creationId xmlns:a16="http://schemas.microsoft.com/office/drawing/2014/main" id="{ED39C559-DBB0-4856-A1D5-3C4D9AEF6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20116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9">
            <a:extLst>
              <a:ext uri="{FF2B5EF4-FFF2-40B4-BE49-F238E27FC236}">
                <a16:creationId xmlns:a16="http://schemas.microsoft.com/office/drawing/2014/main" id="{3E1012ED-653E-4221-9A4E-55A2C3664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1820" y="2775585"/>
            <a:ext cx="12045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Graphic 60">
            <a:extLst>
              <a:ext uri="{FF2B5EF4-FFF2-40B4-BE49-F238E27FC236}">
                <a16:creationId xmlns:a16="http://schemas.microsoft.com/office/drawing/2014/main" id="{0D2D0DE7-27A6-4D4F-9D50-62AB63E7D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604" y="28079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16">
            <a:extLst>
              <a:ext uri="{FF2B5EF4-FFF2-40B4-BE49-F238E27FC236}">
                <a16:creationId xmlns:a16="http://schemas.microsoft.com/office/drawing/2014/main" id="{8B637B6A-268A-4E0A-8E22-D15F68032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1993" y="3266714"/>
            <a:ext cx="99229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CC911A6-F634-4B05-B702-B3F57CE0888F}"/>
              </a:ext>
            </a:extLst>
          </p:cNvPr>
          <p:cNvSpPr/>
          <p:nvPr/>
        </p:nvSpPr>
        <p:spPr>
          <a:xfrm>
            <a:off x="7955280" y="4389120"/>
            <a:ext cx="2194560" cy="18288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A75B060-D407-45BC-A350-958230EF471E}"/>
              </a:ext>
            </a:extLst>
          </p:cNvPr>
          <p:cNvSpPr/>
          <p:nvPr/>
        </p:nvSpPr>
        <p:spPr>
          <a:xfrm>
            <a:off x="7955280" y="2286000"/>
            <a:ext cx="2194560" cy="19202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8" name="TextBox 17">
            <a:extLst>
              <a:ext uri="{FF2B5EF4-FFF2-40B4-BE49-F238E27FC236}">
                <a16:creationId xmlns:a16="http://schemas.microsoft.com/office/drawing/2014/main" id="{DADE9715-8CB0-48D8-9931-4E48C2474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4470" y="3268980"/>
            <a:ext cx="110761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9" name="Graphic 35">
            <a:extLst>
              <a:ext uri="{FF2B5EF4-FFF2-40B4-BE49-F238E27FC236}">
                <a16:creationId xmlns:a16="http://schemas.microsoft.com/office/drawing/2014/main" id="{F89F57A1-C431-4C4D-BA25-C8472E5D5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320" y="28079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BD120CED-764E-43ED-9350-E068BE795F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5280" y="2286000"/>
            <a:ext cx="381000" cy="3810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6C16B546-D5EF-492E-8B72-38DAB2AC6D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55280" y="4389120"/>
            <a:ext cx="381000" cy="3810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29281F5E-9CBA-4E2C-A027-A38EA65D8F7F}"/>
              </a:ext>
            </a:extLst>
          </p:cNvPr>
          <p:cNvSpPr/>
          <p:nvPr/>
        </p:nvSpPr>
        <p:spPr>
          <a:xfrm>
            <a:off x="7680960" y="1645920"/>
            <a:ext cx="2743200" cy="51206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Graphic 60">
            <a:extLst>
              <a:ext uri="{FF2B5EF4-FFF2-40B4-BE49-F238E27FC236}">
                <a16:creationId xmlns:a16="http://schemas.microsoft.com/office/drawing/2014/main" id="{9FA2A85B-8597-4966-95BC-4010A278C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28079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16">
            <a:extLst>
              <a:ext uri="{FF2B5EF4-FFF2-40B4-BE49-F238E27FC236}">
                <a16:creationId xmlns:a16="http://schemas.microsoft.com/office/drawing/2014/main" id="{6EE2F2DB-ADCB-4F65-9A9B-E69C61DAD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1123" y="3270524"/>
            <a:ext cx="81872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7123E78-0592-463E-A55F-C8E6410C9DEA}"/>
              </a:ext>
            </a:extLst>
          </p:cNvPr>
          <p:cNvSpPr/>
          <p:nvPr/>
        </p:nvSpPr>
        <p:spPr>
          <a:xfrm>
            <a:off x="4937760" y="2625090"/>
            <a:ext cx="4114800" cy="100584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10900474-FDAF-4A07-B0EC-CD9ABAE745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06198" y="2621280"/>
            <a:ext cx="381000" cy="381000"/>
          </a:xfrm>
          <a:prstGeom prst="rect">
            <a:avLst/>
          </a:prstGeom>
        </p:spPr>
      </p:pic>
      <p:pic>
        <p:nvPicPr>
          <p:cNvPr id="65" name="Graphic 60">
            <a:extLst>
              <a:ext uri="{FF2B5EF4-FFF2-40B4-BE49-F238E27FC236}">
                <a16:creationId xmlns:a16="http://schemas.microsoft.com/office/drawing/2014/main" id="{9F9BDC2B-ADC1-4D56-B386-5AD0AC1EF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2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16">
            <a:extLst>
              <a:ext uri="{FF2B5EF4-FFF2-40B4-BE49-F238E27FC236}">
                <a16:creationId xmlns:a16="http://schemas.microsoft.com/office/drawing/2014/main" id="{E4351C67-7433-4600-B7AB-32A6DDC70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430" y="5487929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F5 BIG-IP instance</a:t>
            </a:r>
          </a:p>
        </p:txBody>
      </p:sp>
      <p:pic>
        <p:nvPicPr>
          <p:cNvPr id="67" name="Graphic 60">
            <a:extLst>
              <a:ext uri="{FF2B5EF4-FFF2-40B4-BE49-F238E27FC236}">
                <a16:creationId xmlns:a16="http://schemas.microsoft.com/office/drawing/2014/main" id="{3B1BF2D6-84B8-40EB-98A3-5A0D4EFAE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680" y="50269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2738A7B1-4C00-4222-8171-36306BDFB29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60320" y="2011680"/>
            <a:ext cx="381000" cy="381000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55AC4019-7598-4CE2-A31C-71C51DCA2C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2011680" y="1463040"/>
            <a:ext cx="381000" cy="381000"/>
          </a:xfrm>
          <a:prstGeom prst="rect">
            <a:avLst/>
          </a:prstGeom>
        </p:spPr>
      </p:pic>
      <p:sp>
        <p:nvSpPr>
          <p:cNvPr id="71" name="TextBox 16">
            <a:extLst>
              <a:ext uri="{FF2B5EF4-FFF2-40B4-BE49-F238E27FC236}">
                <a16:creationId xmlns:a16="http://schemas.microsoft.com/office/drawing/2014/main" id="{056DC476-D183-4392-BC29-2C93430C2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9852" y="5479755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F5 BIG-IP instance</a:t>
            </a:r>
          </a:p>
        </p:txBody>
      </p:sp>
      <p:pic>
        <p:nvPicPr>
          <p:cNvPr id="1026" name="Picture 2" descr="C:\Users\annaone\AppData\Local\Temp\SNAGHTML2f497b0d.PNG">
            <a:extLst>
              <a:ext uri="{FF2B5EF4-FFF2-40B4-BE49-F238E27FC236}">
                <a16:creationId xmlns:a16="http://schemas.microsoft.com/office/drawing/2014/main" id="{D091A2FA-272B-474F-9340-85AE86EA0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764" y="4844415"/>
            <a:ext cx="7239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16">
            <a:extLst>
              <a:ext uri="{FF2B5EF4-FFF2-40B4-BE49-F238E27FC236}">
                <a16:creationId xmlns:a16="http://schemas.microsoft.com/office/drawing/2014/main" id="{33A5B379-96BF-4F27-ABA1-AC7127C5A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5478" y="5484119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F5 example application</a:t>
            </a:r>
          </a:p>
        </p:txBody>
      </p:sp>
      <p:pic>
        <p:nvPicPr>
          <p:cNvPr id="1028" name="Picture 4" descr="C:\Users\annaone\AppData\Local\Temp\SNAGHTML2f53f405.PNG">
            <a:extLst>
              <a:ext uri="{FF2B5EF4-FFF2-40B4-BE49-F238E27FC236}">
                <a16:creationId xmlns:a16="http://schemas.microsoft.com/office/drawing/2014/main" id="{3C2BAB01-EDA4-448E-AE45-91879345C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521" y="3688479"/>
            <a:ext cx="1077277" cy="30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17">
            <a:extLst>
              <a:ext uri="{FF2B5EF4-FFF2-40B4-BE49-F238E27FC236}">
                <a16:creationId xmlns:a16="http://schemas.microsoft.com/office/drawing/2014/main" id="{D8402B95-D5A4-425A-B092-048DB28F8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521" y="3963262"/>
            <a:ext cx="110761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NIC</a:t>
            </a:r>
          </a:p>
        </p:txBody>
      </p:sp>
    </p:spTree>
    <p:extLst>
      <p:ext uri="{BB962C8B-B14F-4D97-AF65-F5344CB8AC3E}">
        <p14:creationId xmlns:p14="http://schemas.microsoft.com/office/powerpoint/2010/main" val="49832721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45705</TotalTime>
  <Words>41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2_Office Theme</vt:lpstr>
      <vt:lpstr>3_Office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O'Neal, Anna</cp:lastModifiedBy>
  <cp:revision>665</cp:revision>
  <cp:lastPrinted>2019-01-03T20:59:05Z</cp:lastPrinted>
  <dcterms:created xsi:type="dcterms:W3CDTF">2018-09-14T20:21:45Z</dcterms:created>
  <dcterms:modified xsi:type="dcterms:W3CDTF">2022-05-27T17:55:58Z</dcterms:modified>
</cp:coreProperties>
</file>