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72" y="-714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39"/>
            <a:ext cx="10875645" cy="65855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19" y="2011679"/>
            <a:ext cx="10157045" cy="56464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49040" y="5951220"/>
            <a:ext cx="2674832" cy="15411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162175"/>
            <a:ext cx="2674832" cy="25722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133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15265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5951220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3170104" cy="6193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ED39C559-DBB0-4856-A1D5-3C4D9AE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783" y="2465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609" y="3284397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86" y="2685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73" y="313336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8419322" y="5957104"/>
            <a:ext cx="2679192" cy="15453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8414952" y="2162175"/>
            <a:ext cx="2679192" cy="256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163" y="3145519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71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9331" y="2162175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52" y="5963291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8174595" y="1645920"/>
            <a:ext cx="3185761" cy="6193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068" y="314268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5023377" y="2596712"/>
            <a:ext cx="4781278" cy="9379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3516" y="2607946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9F9BDC2B-ADC1-4D56-B386-5AD0AC1E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4867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E4351C67-7433-4600-B7AB-32A6DDC7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020" y="533700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3B1BF2D6-84B8-40EB-98A3-5A0D4EF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385" y="74923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056DC476-D183-4392-BC29-2C93430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1557" y="794520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98AEAE80-02BE-42B7-9BEA-6C9CC2B9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377" y="4121362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458B7DC-226F-4733-83E7-8476479C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19" y="3667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33A5B379-96BF-4F27-ABA1-AC7127C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836" y="690052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D03DC726-36ED-4041-B9EA-046153E2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309" y="690952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B84DC7CF-8A31-4A96-A923-C351CF08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745" y="414722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55" name="Graphic 37">
            <a:extLst>
              <a:ext uri="{FF2B5EF4-FFF2-40B4-BE49-F238E27FC236}">
                <a16:creationId xmlns:a16="http://schemas.microsoft.com/office/drawing/2014/main" id="{D8E6347C-E12E-4441-83D9-54D12AFF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3696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3">
            <a:extLst>
              <a:ext uri="{FF2B5EF4-FFF2-40B4-BE49-F238E27FC236}">
                <a16:creationId xmlns:a16="http://schemas.microsoft.com/office/drawing/2014/main" id="{F2461B76-24D5-4ED9-856E-2CC4ED93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50" y="6436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3">
            <a:extLst>
              <a:ext uri="{FF2B5EF4-FFF2-40B4-BE49-F238E27FC236}">
                <a16:creationId xmlns:a16="http://schemas.microsoft.com/office/drawing/2014/main" id="{34CD0014-4BEC-4965-96BF-FBCFC749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43" y="64531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34E1A41-AA2A-4655-A6CE-3916EC8E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29" y="48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FE00117F-83A7-4C44-A34D-5B48C893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944" y="532545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8D4194EA-C85A-4629-994D-E7DC2992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020" y="691950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78" name="Graphic 37">
            <a:extLst>
              <a:ext uri="{FF2B5EF4-FFF2-40B4-BE49-F238E27FC236}">
                <a16:creationId xmlns:a16="http://schemas.microsoft.com/office/drawing/2014/main" id="{707BE448-BEF7-4F08-8610-EF332E2B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6443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8">
            <a:extLst>
              <a:ext uri="{FF2B5EF4-FFF2-40B4-BE49-F238E27FC236}">
                <a16:creationId xmlns:a16="http://schemas.microsoft.com/office/drawing/2014/main" id="{06AC686F-8351-4CEF-AA6D-66CE2D0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628" y="6906875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80" name="Graphic 37">
            <a:extLst>
              <a:ext uri="{FF2B5EF4-FFF2-40B4-BE49-F238E27FC236}">
                <a16:creationId xmlns:a16="http://schemas.microsoft.com/office/drawing/2014/main" id="{125B2DB8-14A6-4AB2-8150-5E97945A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6426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BBDBFF-F4E0-48D4-9F11-C3EE374C1A28}"/>
              </a:ext>
            </a:extLst>
          </p:cNvPr>
          <p:cNvCxnSpPr/>
          <p:nvPr/>
        </p:nvCxnSpPr>
        <p:spPr>
          <a:xfrm rot="16200000">
            <a:off x="5511503" y="4684120"/>
            <a:ext cx="36576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1AB39D-DCF5-42D8-B51A-E53F22A39571}"/>
              </a:ext>
            </a:extLst>
          </p:cNvPr>
          <p:cNvCxnSpPr/>
          <p:nvPr/>
        </p:nvCxnSpPr>
        <p:spPr>
          <a:xfrm rot="16200000">
            <a:off x="5322724" y="6080740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AC175C4-D884-497F-A284-72B992B23D29}"/>
              </a:ext>
            </a:extLst>
          </p:cNvPr>
          <p:cNvCxnSpPr/>
          <p:nvPr/>
        </p:nvCxnSpPr>
        <p:spPr>
          <a:xfrm rot="16200000">
            <a:off x="10331153" y="4712695"/>
            <a:ext cx="36576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35EED3-368B-47F7-9B1C-0121C77DBDB4}"/>
              </a:ext>
            </a:extLst>
          </p:cNvPr>
          <p:cNvCxnSpPr/>
          <p:nvPr/>
        </p:nvCxnSpPr>
        <p:spPr>
          <a:xfrm rot="16200000">
            <a:off x="10142374" y="6080740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45802</TotalTime>
  <Words>58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673</cp:revision>
  <cp:lastPrinted>2019-01-03T20:59:05Z</cp:lastPrinted>
  <dcterms:created xsi:type="dcterms:W3CDTF">2018-09-14T20:21:45Z</dcterms:created>
  <dcterms:modified xsi:type="dcterms:W3CDTF">2022-06-01T18:09:24Z</dcterms:modified>
</cp:coreProperties>
</file>