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37" autoAdjust="0"/>
    <p:restoredTop sz="96192" autoAdjust="0"/>
  </p:normalViewPr>
  <p:slideViewPr>
    <p:cSldViewPr snapToGrid="0" snapToObjects="1">
      <p:cViewPr>
        <p:scale>
          <a:sx n="100" d="100"/>
          <a:sy n="100" d="100"/>
        </p:scale>
        <p:origin x="-72" y="-211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svg"/><Relationship Id="rId15" Type="http://schemas.openxmlformats.org/officeDocument/2006/relationships/image" Target="../media/image12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2011680" y="1463040"/>
            <a:ext cx="9966960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2560320" y="2011680"/>
            <a:ext cx="8138160" cy="44805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3749040" y="4389120"/>
            <a:ext cx="2194560" cy="18288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3749040" y="2286000"/>
            <a:ext cx="2194560" cy="1828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066" y="34766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17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9040" y="228600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9040" y="4389120"/>
            <a:ext cx="381000" cy="381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3474720" y="1645920"/>
            <a:ext cx="2743200" cy="51206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ED39C559-DBB0-4856-A1D5-3C4D9AEF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20116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3E1012ED-653E-4221-9A4E-55A2C366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1820" y="2775585"/>
            <a:ext cx="1204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60">
            <a:extLst>
              <a:ext uri="{FF2B5EF4-FFF2-40B4-BE49-F238E27FC236}">
                <a16:creationId xmlns:a16="http://schemas.microsoft.com/office/drawing/2014/main" id="{0D2D0DE7-27A6-4D4F-9D50-62AB63E7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04" y="3017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6">
            <a:extLst>
              <a:ext uri="{FF2B5EF4-FFF2-40B4-BE49-F238E27FC236}">
                <a16:creationId xmlns:a16="http://schemas.microsoft.com/office/drawing/2014/main" id="{8B637B6A-268A-4E0A-8E22-D15F68032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993" y="3476264"/>
            <a:ext cx="9922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C911A6-F634-4B05-B702-B3F57CE0888F}"/>
              </a:ext>
            </a:extLst>
          </p:cNvPr>
          <p:cNvSpPr/>
          <p:nvPr/>
        </p:nvSpPr>
        <p:spPr>
          <a:xfrm>
            <a:off x="7955280" y="4389120"/>
            <a:ext cx="2194560" cy="18288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75B060-D407-45BC-A350-958230EF471E}"/>
              </a:ext>
            </a:extLst>
          </p:cNvPr>
          <p:cNvSpPr/>
          <p:nvPr/>
        </p:nvSpPr>
        <p:spPr>
          <a:xfrm>
            <a:off x="7955280" y="2286000"/>
            <a:ext cx="2194560" cy="1828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DADE9715-8CB0-48D8-9931-4E48C2474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470" y="3478530"/>
            <a:ext cx="11076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9" name="Graphic 35">
            <a:extLst>
              <a:ext uri="{FF2B5EF4-FFF2-40B4-BE49-F238E27FC236}">
                <a16:creationId xmlns:a16="http://schemas.microsoft.com/office/drawing/2014/main" id="{F89F57A1-C431-4C4D-BA25-C8472E5D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20" y="3017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BD120CED-764E-43ED-9350-E068BE795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5280" y="2286000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6C16B546-D5EF-492E-8B72-38DAB2AC6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5280" y="4389120"/>
            <a:ext cx="381000" cy="381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9281F5E-9CBA-4E2C-A027-A38EA65D8F7F}"/>
              </a:ext>
            </a:extLst>
          </p:cNvPr>
          <p:cNvSpPr/>
          <p:nvPr/>
        </p:nvSpPr>
        <p:spPr>
          <a:xfrm>
            <a:off x="7680960" y="1645920"/>
            <a:ext cx="2743200" cy="51206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60">
            <a:extLst>
              <a:ext uri="{FF2B5EF4-FFF2-40B4-BE49-F238E27FC236}">
                <a16:creationId xmlns:a16="http://schemas.microsoft.com/office/drawing/2014/main" id="{9FA2A85B-8597-4966-95BC-4010A278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017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6">
            <a:extLst>
              <a:ext uri="{FF2B5EF4-FFF2-40B4-BE49-F238E27FC236}">
                <a16:creationId xmlns:a16="http://schemas.microsoft.com/office/drawing/2014/main" id="{6EE2F2DB-ADCB-4F65-9A9B-E69C61DAD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1123" y="3480074"/>
            <a:ext cx="818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23E78-0592-463E-A55F-C8E6410C9DEA}"/>
              </a:ext>
            </a:extLst>
          </p:cNvPr>
          <p:cNvSpPr/>
          <p:nvPr/>
        </p:nvSpPr>
        <p:spPr>
          <a:xfrm>
            <a:off x="4937760" y="2834640"/>
            <a:ext cx="411480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10900474-FDAF-4A07-B0EC-CD9ABAE74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6198" y="2830830"/>
            <a:ext cx="381000" cy="381000"/>
          </a:xfrm>
          <a:prstGeom prst="rect">
            <a:avLst/>
          </a:prstGeom>
        </p:spPr>
      </p:pic>
      <p:pic>
        <p:nvPicPr>
          <p:cNvPr id="65" name="Graphic 60">
            <a:extLst>
              <a:ext uri="{FF2B5EF4-FFF2-40B4-BE49-F238E27FC236}">
                <a16:creationId xmlns:a16="http://schemas.microsoft.com/office/drawing/2014/main" id="{9F9BDC2B-ADC1-4D56-B386-5AD0AC1EF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6">
            <a:extLst>
              <a:ext uri="{FF2B5EF4-FFF2-40B4-BE49-F238E27FC236}">
                <a16:creationId xmlns:a16="http://schemas.microsoft.com/office/drawing/2014/main" id="{E4351C67-7433-4600-B7AB-32A6DDC70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430" y="5487929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60">
            <a:extLst>
              <a:ext uri="{FF2B5EF4-FFF2-40B4-BE49-F238E27FC236}">
                <a16:creationId xmlns:a16="http://schemas.microsoft.com/office/drawing/2014/main" id="{3B1BF2D6-84B8-40EB-98A3-5A0D4EFA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50269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2738A7B1-4C00-4222-8171-36306BDFB2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0320" y="2011680"/>
            <a:ext cx="381000" cy="3810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55AC4019-7598-4CE2-A31C-71C51DCA2C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011680" y="1463040"/>
            <a:ext cx="381000" cy="3810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056DC476-D183-4392-BC29-2C93430C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852" y="543687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F5 BIG-IP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44258</TotalTime>
  <Words>37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663</cp:revision>
  <cp:lastPrinted>2019-01-03T20:59:05Z</cp:lastPrinted>
  <dcterms:created xsi:type="dcterms:W3CDTF">2018-09-14T20:21:45Z</dcterms:created>
  <dcterms:modified xsi:type="dcterms:W3CDTF">2022-05-25T23:17:46Z</dcterms:modified>
</cp:coreProperties>
</file>