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309" r:id="rId7"/>
    <p:sldId id="260" r:id="rId8"/>
    <p:sldId id="289" r:id="rId9"/>
    <p:sldId id="297" r:id="rId10"/>
    <p:sldId id="261" r:id="rId11"/>
    <p:sldId id="290" r:id="rId12"/>
    <p:sldId id="262" r:id="rId13"/>
    <p:sldId id="308" r:id="rId14"/>
    <p:sldId id="286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88E"/>
    <a:srgbClr val="589876"/>
    <a:srgbClr val="1D6F62"/>
    <a:srgbClr val="3D8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-1044" y="-1968"/>
      </p:cViewPr>
      <p:guideLst>
        <p:guide orient="horz" pos="2154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2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28659-FBFF-4955-BD25-CFC1D035ED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A1D85-9E78-432B-BD91-BF1E7A9533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CA45-4D78-4A3D-BC43-2425B26AC8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A2E6-84CE-4B09-B23C-D8F34F55D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CA45-4D78-4A3D-BC43-2425B26AC8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A2E6-84CE-4B09-B23C-D8F34F55D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CA45-4D78-4A3D-BC43-2425B26AC8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A2E6-84CE-4B09-B23C-D8F34F55D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CA45-4D78-4A3D-BC43-2425B26AC8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A2E6-84CE-4B09-B23C-D8F34F55D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CA45-4D78-4A3D-BC43-2425B26AC8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A2E6-84CE-4B09-B23C-D8F34F55D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CA45-4D78-4A3D-BC43-2425B26AC8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A2E6-84CE-4B09-B23C-D8F34F55D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CA45-4D78-4A3D-BC43-2425B26AC8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A2E6-84CE-4B09-B23C-D8F34F55D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CA45-4D78-4A3D-BC43-2425B26AC8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A2E6-84CE-4B09-B23C-D8F34F55D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CA45-4D78-4A3D-BC43-2425B26AC8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A2E6-84CE-4B09-B23C-D8F34F55D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CA45-4D78-4A3D-BC43-2425B26AC8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A2E6-84CE-4B09-B23C-D8F34F55D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CA45-4D78-4A3D-BC43-2425B26AC8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A2E6-84CE-4B09-B23C-D8F34F55D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CA45-4D78-4A3D-BC43-2425B26AC8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FA2E6-84CE-4B09-B23C-D8F34F55D7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2" name="平行四边形 1"/>
          <p:cNvSpPr/>
          <p:nvPr/>
        </p:nvSpPr>
        <p:spPr>
          <a:xfrm flipH="1">
            <a:off x="5400675" y="0"/>
            <a:ext cx="6206842" cy="6858000"/>
          </a:xfrm>
          <a:prstGeom prst="parallelogram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73142" y="2135541"/>
            <a:ext cx="408253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寒假网站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endParaRPr lang="zh-CN" altLang="en-US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3"/>
          <p:cNvSpPr txBox="1"/>
          <p:nvPr/>
        </p:nvSpPr>
        <p:spPr>
          <a:xfrm>
            <a:off x="6393716" y="3351599"/>
            <a:ext cx="39857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汇报人：刘思纯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67078" y="275002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-594"/>
            <a:ext cx="7071972" cy="6858594"/>
          </a:xfrm>
          <a:prstGeom prst="rect">
            <a:avLst/>
          </a:prstGeom>
        </p:spPr>
      </p:pic>
      <p:sp>
        <p:nvSpPr>
          <p:cNvPr id="9" name="直角三角形 8"/>
          <p:cNvSpPr/>
          <p:nvPr/>
        </p:nvSpPr>
        <p:spPr>
          <a:xfrm>
            <a:off x="5181600" y="4381500"/>
            <a:ext cx="1701800" cy="1701800"/>
          </a:xfrm>
          <a:prstGeom prst="rtTriangle">
            <a:avLst/>
          </a:prstGeom>
          <a:solidFill>
            <a:srgbClr val="3D82B6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>
            <a:off x="1574800" y="1117600"/>
            <a:ext cx="863600" cy="863600"/>
          </a:xfrm>
          <a:prstGeom prst="rtTriangle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28"/>
          <p:cNvSpPr txBox="1">
            <a:spLocks noChangeArrowheads="1"/>
          </p:cNvSpPr>
          <p:nvPr/>
        </p:nvSpPr>
        <p:spPr bwMode="auto">
          <a:xfrm>
            <a:off x="7046573" y="2640097"/>
            <a:ext cx="381712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4400" b="1" dirty="0">
                <a:solidFill>
                  <a:srgbClr val="5898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收获</a:t>
            </a:r>
            <a:r>
              <a:rPr lang="en-US" altLang="zh-CN" sz="4400" b="1" dirty="0">
                <a:solidFill>
                  <a:srgbClr val="5898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4400" b="1" dirty="0">
                <a:solidFill>
                  <a:srgbClr val="5898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感想</a:t>
            </a:r>
            <a:endParaRPr lang="zh-CN" altLang="en-US" sz="4400" b="1" dirty="0">
              <a:solidFill>
                <a:srgbClr val="5898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28"/>
          <p:cNvSpPr txBox="1">
            <a:spLocks noChangeArrowheads="1"/>
          </p:cNvSpPr>
          <p:nvPr/>
        </p:nvSpPr>
        <p:spPr bwMode="auto">
          <a:xfrm>
            <a:off x="1574800" y="3420468"/>
            <a:ext cx="2588888" cy="450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28700" b="1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700" b="1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313"/>
          <p:cNvGrpSpPr/>
          <p:nvPr/>
        </p:nvGrpSpPr>
        <p:grpSpPr>
          <a:xfrm>
            <a:off x="7681107" y="960382"/>
            <a:ext cx="3157360" cy="3320273"/>
            <a:chOff x="0" y="0"/>
            <a:chExt cx="7436952" cy="7820684"/>
          </a:xfrm>
          <a:solidFill>
            <a:srgbClr val="589876"/>
          </a:solidFill>
        </p:grpSpPr>
        <p:sp>
          <p:nvSpPr>
            <p:cNvPr id="5" name="Shape 2308"/>
            <p:cNvSpPr/>
            <p:nvPr/>
          </p:nvSpPr>
          <p:spPr>
            <a:xfrm>
              <a:off x="1819468" y="638681"/>
              <a:ext cx="4293604" cy="718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09" y="8640"/>
                  </a:moveTo>
                  <a:lnTo>
                    <a:pt x="7143" y="8325"/>
                  </a:lnTo>
                  <a:lnTo>
                    <a:pt x="6929" y="8008"/>
                  </a:lnTo>
                  <a:lnTo>
                    <a:pt x="6877" y="7708"/>
                  </a:lnTo>
                  <a:lnTo>
                    <a:pt x="6872" y="7237"/>
                  </a:lnTo>
                  <a:lnTo>
                    <a:pt x="6598" y="6867"/>
                  </a:lnTo>
                  <a:lnTo>
                    <a:pt x="6361" y="6629"/>
                  </a:lnTo>
                  <a:lnTo>
                    <a:pt x="5746" y="6044"/>
                  </a:lnTo>
                  <a:lnTo>
                    <a:pt x="5322" y="5533"/>
                  </a:lnTo>
                  <a:lnTo>
                    <a:pt x="5177" y="5120"/>
                  </a:lnTo>
                  <a:lnTo>
                    <a:pt x="5044" y="4617"/>
                  </a:lnTo>
                  <a:lnTo>
                    <a:pt x="4851" y="4273"/>
                  </a:lnTo>
                  <a:lnTo>
                    <a:pt x="4628" y="4050"/>
                  </a:lnTo>
                  <a:lnTo>
                    <a:pt x="4452" y="3843"/>
                  </a:lnTo>
                  <a:lnTo>
                    <a:pt x="4372" y="3530"/>
                  </a:lnTo>
                  <a:lnTo>
                    <a:pt x="4241" y="3144"/>
                  </a:lnTo>
                  <a:lnTo>
                    <a:pt x="4179" y="2742"/>
                  </a:lnTo>
                  <a:lnTo>
                    <a:pt x="4041" y="2213"/>
                  </a:lnTo>
                  <a:lnTo>
                    <a:pt x="3881" y="1678"/>
                  </a:lnTo>
                  <a:lnTo>
                    <a:pt x="3834" y="1138"/>
                  </a:lnTo>
                  <a:lnTo>
                    <a:pt x="3757" y="719"/>
                  </a:lnTo>
                  <a:lnTo>
                    <a:pt x="3556" y="537"/>
                  </a:lnTo>
                  <a:lnTo>
                    <a:pt x="3356" y="356"/>
                  </a:lnTo>
                  <a:lnTo>
                    <a:pt x="3033" y="187"/>
                  </a:lnTo>
                  <a:lnTo>
                    <a:pt x="2660" y="49"/>
                  </a:lnTo>
                  <a:lnTo>
                    <a:pt x="2203" y="0"/>
                  </a:lnTo>
                  <a:lnTo>
                    <a:pt x="1835" y="4"/>
                  </a:lnTo>
                  <a:lnTo>
                    <a:pt x="1349" y="56"/>
                  </a:lnTo>
                  <a:lnTo>
                    <a:pt x="792" y="181"/>
                  </a:lnTo>
                  <a:lnTo>
                    <a:pt x="469" y="327"/>
                  </a:lnTo>
                  <a:lnTo>
                    <a:pt x="231" y="611"/>
                  </a:lnTo>
                  <a:lnTo>
                    <a:pt x="48" y="858"/>
                  </a:lnTo>
                  <a:lnTo>
                    <a:pt x="0" y="1071"/>
                  </a:lnTo>
                  <a:lnTo>
                    <a:pt x="4" y="1279"/>
                  </a:lnTo>
                  <a:lnTo>
                    <a:pt x="16" y="1522"/>
                  </a:lnTo>
                  <a:lnTo>
                    <a:pt x="156" y="1902"/>
                  </a:lnTo>
                  <a:lnTo>
                    <a:pt x="320" y="2387"/>
                  </a:lnTo>
                  <a:lnTo>
                    <a:pt x="639" y="3151"/>
                  </a:lnTo>
                  <a:lnTo>
                    <a:pt x="770" y="3827"/>
                  </a:lnTo>
                  <a:lnTo>
                    <a:pt x="913" y="4107"/>
                  </a:lnTo>
                  <a:lnTo>
                    <a:pt x="1048" y="4430"/>
                  </a:lnTo>
                  <a:lnTo>
                    <a:pt x="1085" y="4768"/>
                  </a:lnTo>
                  <a:lnTo>
                    <a:pt x="1233" y="5055"/>
                  </a:lnTo>
                  <a:lnTo>
                    <a:pt x="1364" y="5302"/>
                  </a:lnTo>
                  <a:lnTo>
                    <a:pt x="1507" y="5540"/>
                  </a:lnTo>
                  <a:lnTo>
                    <a:pt x="1651" y="5782"/>
                  </a:lnTo>
                  <a:lnTo>
                    <a:pt x="1802" y="6093"/>
                  </a:lnTo>
                  <a:lnTo>
                    <a:pt x="1864" y="6358"/>
                  </a:lnTo>
                  <a:lnTo>
                    <a:pt x="1909" y="6571"/>
                  </a:lnTo>
                  <a:lnTo>
                    <a:pt x="2007" y="6895"/>
                  </a:lnTo>
                  <a:lnTo>
                    <a:pt x="2244" y="7169"/>
                  </a:lnTo>
                  <a:lnTo>
                    <a:pt x="2539" y="7419"/>
                  </a:lnTo>
                  <a:lnTo>
                    <a:pt x="2854" y="7654"/>
                  </a:lnTo>
                  <a:lnTo>
                    <a:pt x="3259" y="7908"/>
                  </a:lnTo>
                  <a:lnTo>
                    <a:pt x="3505" y="8136"/>
                  </a:lnTo>
                  <a:lnTo>
                    <a:pt x="3759" y="8307"/>
                  </a:lnTo>
                  <a:lnTo>
                    <a:pt x="3890" y="8437"/>
                  </a:lnTo>
                  <a:lnTo>
                    <a:pt x="4037" y="8540"/>
                  </a:lnTo>
                  <a:lnTo>
                    <a:pt x="4271" y="8721"/>
                  </a:lnTo>
                  <a:lnTo>
                    <a:pt x="4300" y="8911"/>
                  </a:lnTo>
                  <a:lnTo>
                    <a:pt x="4287" y="9142"/>
                  </a:lnTo>
                  <a:lnTo>
                    <a:pt x="4246" y="9438"/>
                  </a:lnTo>
                  <a:lnTo>
                    <a:pt x="4132" y="9909"/>
                  </a:lnTo>
                  <a:lnTo>
                    <a:pt x="4012" y="10364"/>
                  </a:lnTo>
                  <a:lnTo>
                    <a:pt x="3958" y="10797"/>
                  </a:lnTo>
                  <a:lnTo>
                    <a:pt x="4101" y="11151"/>
                  </a:lnTo>
                  <a:lnTo>
                    <a:pt x="4323" y="11474"/>
                  </a:lnTo>
                  <a:lnTo>
                    <a:pt x="4580" y="11827"/>
                  </a:lnTo>
                  <a:lnTo>
                    <a:pt x="4740" y="12133"/>
                  </a:lnTo>
                  <a:lnTo>
                    <a:pt x="4785" y="12429"/>
                  </a:lnTo>
                  <a:lnTo>
                    <a:pt x="4822" y="12638"/>
                  </a:lnTo>
                  <a:lnTo>
                    <a:pt x="4822" y="12857"/>
                  </a:lnTo>
                  <a:lnTo>
                    <a:pt x="4797" y="12996"/>
                  </a:lnTo>
                  <a:lnTo>
                    <a:pt x="4699" y="13136"/>
                  </a:lnTo>
                  <a:lnTo>
                    <a:pt x="4539" y="13285"/>
                  </a:lnTo>
                  <a:lnTo>
                    <a:pt x="4388" y="13429"/>
                  </a:lnTo>
                  <a:lnTo>
                    <a:pt x="4183" y="13566"/>
                  </a:lnTo>
                  <a:lnTo>
                    <a:pt x="4060" y="13677"/>
                  </a:lnTo>
                  <a:lnTo>
                    <a:pt x="3847" y="13755"/>
                  </a:lnTo>
                  <a:lnTo>
                    <a:pt x="3614" y="13931"/>
                  </a:lnTo>
                  <a:lnTo>
                    <a:pt x="3405" y="14083"/>
                  </a:lnTo>
                  <a:lnTo>
                    <a:pt x="3102" y="14343"/>
                  </a:lnTo>
                  <a:lnTo>
                    <a:pt x="2943" y="14624"/>
                  </a:lnTo>
                  <a:lnTo>
                    <a:pt x="2759" y="14845"/>
                  </a:lnTo>
                  <a:lnTo>
                    <a:pt x="2550" y="15079"/>
                  </a:lnTo>
                  <a:cubicBezTo>
                    <a:pt x="2445" y="15151"/>
                    <a:pt x="2338" y="15222"/>
                    <a:pt x="2231" y="15292"/>
                  </a:cubicBezTo>
                  <a:cubicBezTo>
                    <a:pt x="2109" y="15371"/>
                    <a:pt x="1986" y="15450"/>
                    <a:pt x="1862" y="15527"/>
                  </a:cubicBezTo>
                  <a:lnTo>
                    <a:pt x="1518" y="15733"/>
                  </a:lnTo>
                  <a:lnTo>
                    <a:pt x="1335" y="15901"/>
                  </a:lnTo>
                  <a:lnTo>
                    <a:pt x="1114" y="16041"/>
                  </a:lnTo>
                  <a:lnTo>
                    <a:pt x="905" y="16241"/>
                  </a:lnTo>
                  <a:lnTo>
                    <a:pt x="758" y="16440"/>
                  </a:lnTo>
                  <a:lnTo>
                    <a:pt x="647" y="16643"/>
                  </a:lnTo>
                  <a:lnTo>
                    <a:pt x="598" y="16819"/>
                  </a:lnTo>
                  <a:lnTo>
                    <a:pt x="598" y="17025"/>
                  </a:lnTo>
                  <a:lnTo>
                    <a:pt x="639" y="17423"/>
                  </a:lnTo>
                  <a:lnTo>
                    <a:pt x="774" y="17682"/>
                  </a:lnTo>
                  <a:lnTo>
                    <a:pt x="856" y="17895"/>
                  </a:lnTo>
                  <a:lnTo>
                    <a:pt x="955" y="18087"/>
                  </a:lnTo>
                  <a:lnTo>
                    <a:pt x="1053" y="18295"/>
                  </a:lnTo>
                  <a:lnTo>
                    <a:pt x="1212" y="18558"/>
                  </a:lnTo>
                  <a:lnTo>
                    <a:pt x="1327" y="18752"/>
                  </a:lnTo>
                  <a:lnTo>
                    <a:pt x="1495" y="18975"/>
                  </a:lnTo>
                  <a:lnTo>
                    <a:pt x="1703" y="19203"/>
                  </a:lnTo>
                  <a:lnTo>
                    <a:pt x="1843" y="19364"/>
                  </a:lnTo>
                  <a:lnTo>
                    <a:pt x="2171" y="19521"/>
                  </a:lnTo>
                  <a:lnTo>
                    <a:pt x="2375" y="19685"/>
                  </a:lnTo>
                  <a:lnTo>
                    <a:pt x="2630" y="19841"/>
                  </a:lnTo>
                  <a:lnTo>
                    <a:pt x="2986" y="20069"/>
                  </a:lnTo>
                  <a:lnTo>
                    <a:pt x="3248" y="20152"/>
                  </a:lnTo>
                  <a:lnTo>
                    <a:pt x="3599" y="20323"/>
                  </a:lnTo>
                  <a:lnTo>
                    <a:pt x="3959" y="20470"/>
                  </a:lnTo>
                  <a:lnTo>
                    <a:pt x="4677" y="20713"/>
                  </a:lnTo>
                  <a:lnTo>
                    <a:pt x="5385" y="20876"/>
                  </a:lnTo>
                  <a:lnTo>
                    <a:pt x="5724" y="20906"/>
                  </a:lnTo>
                  <a:lnTo>
                    <a:pt x="6060" y="20947"/>
                  </a:lnTo>
                  <a:lnTo>
                    <a:pt x="6585" y="20986"/>
                  </a:lnTo>
                  <a:lnTo>
                    <a:pt x="7060" y="20972"/>
                  </a:lnTo>
                  <a:cubicBezTo>
                    <a:pt x="7198" y="20987"/>
                    <a:pt x="7338" y="20995"/>
                    <a:pt x="7478" y="20994"/>
                  </a:cubicBezTo>
                  <a:cubicBezTo>
                    <a:pt x="7672" y="20993"/>
                    <a:pt x="7865" y="20976"/>
                    <a:pt x="8051" y="20945"/>
                  </a:cubicBezTo>
                  <a:lnTo>
                    <a:pt x="8414" y="20901"/>
                  </a:lnTo>
                  <a:cubicBezTo>
                    <a:pt x="8557" y="20875"/>
                    <a:pt x="8701" y="20849"/>
                    <a:pt x="8844" y="20823"/>
                  </a:cubicBezTo>
                  <a:cubicBezTo>
                    <a:pt x="8971" y="20800"/>
                    <a:pt x="9098" y="20777"/>
                    <a:pt x="9224" y="20754"/>
                  </a:cubicBezTo>
                  <a:lnTo>
                    <a:pt x="9568" y="20674"/>
                  </a:lnTo>
                  <a:lnTo>
                    <a:pt x="9948" y="20564"/>
                  </a:lnTo>
                  <a:lnTo>
                    <a:pt x="10453" y="20385"/>
                  </a:lnTo>
                  <a:lnTo>
                    <a:pt x="10878" y="20064"/>
                  </a:lnTo>
                  <a:lnTo>
                    <a:pt x="11092" y="19660"/>
                  </a:lnTo>
                  <a:lnTo>
                    <a:pt x="11042" y="19237"/>
                  </a:lnTo>
                  <a:lnTo>
                    <a:pt x="11051" y="18855"/>
                  </a:lnTo>
                  <a:lnTo>
                    <a:pt x="10760" y="18502"/>
                  </a:lnTo>
                  <a:lnTo>
                    <a:pt x="10633" y="18187"/>
                  </a:lnTo>
                  <a:lnTo>
                    <a:pt x="10298" y="17836"/>
                  </a:lnTo>
                  <a:lnTo>
                    <a:pt x="9889" y="17532"/>
                  </a:lnTo>
                  <a:lnTo>
                    <a:pt x="9524" y="17226"/>
                  </a:lnTo>
                  <a:lnTo>
                    <a:pt x="9042" y="16943"/>
                  </a:lnTo>
                  <a:lnTo>
                    <a:pt x="8579" y="16512"/>
                  </a:lnTo>
                  <a:lnTo>
                    <a:pt x="8383" y="16189"/>
                  </a:lnTo>
                  <a:lnTo>
                    <a:pt x="8124" y="15427"/>
                  </a:lnTo>
                  <a:lnTo>
                    <a:pt x="8137" y="15070"/>
                  </a:lnTo>
                  <a:lnTo>
                    <a:pt x="8223" y="14786"/>
                  </a:lnTo>
                  <a:lnTo>
                    <a:pt x="8330" y="14546"/>
                  </a:lnTo>
                  <a:lnTo>
                    <a:pt x="8485" y="14370"/>
                  </a:lnTo>
                  <a:lnTo>
                    <a:pt x="8744" y="14172"/>
                  </a:lnTo>
                  <a:lnTo>
                    <a:pt x="9038" y="13973"/>
                  </a:lnTo>
                  <a:lnTo>
                    <a:pt x="9316" y="13780"/>
                  </a:lnTo>
                  <a:lnTo>
                    <a:pt x="9755" y="13589"/>
                  </a:lnTo>
                  <a:lnTo>
                    <a:pt x="10058" y="13378"/>
                  </a:lnTo>
                  <a:cubicBezTo>
                    <a:pt x="10130" y="13340"/>
                    <a:pt x="10203" y="13303"/>
                    <a:pt x="10279" y="13268"/>
                  </a:cubicBezTo>
                  <a:cubicBezTo>
                    <a:pt x="10370" y="13226"/>
                    <a:pt x="10464" y="13186"/>
                    <a:pt x="10561" y="13149"/>
                  </a:cubicBezTo>
                  <a:lnTo>
                    <a:pt x="10840" y="13053"/>
                  </a:lnTo>
                  <a:lnTo>
                    <a:pt x="11311" y="12987"/>
                  </a:lnTo>
                  <a:lnTo>
                    <a:pt x="11696" y="12950"/>
                  </a:lnTo>
                  <a:lnTo>
                    <a:pt x="12093" y="12999"/>
                  </a:lnTo>
                  <a:lnTo>
                    <a:pt x="12511" y="13089"/>
                  </a:lnTo>
                  <a:lnTo>
                    <a:pt x="12793" y="13148"/>
                  </a:lnTo>
                  <a:lnTo>
                    <a:pt x="13124" y="13285"/>
                  </a:lnTo>
                  <a:lnTo>
                    <a:pt x="13582" y="13523"/>
                  </a:lnTo>
                  <a:lnTo>
                    <a:pt x="13742" y="13736"/>
                  </a:lnTo>
                  <a:lnTo>
                    <a:pt x="14008" y="13958"/>
                  </a:lnTo>
                  <a:lnTo>
                    <a:pt x="14291" y="14217"/>
                  </a:lnTo>
                  <a:lnTo>
                    <a:pt x="14427" y="14435"/>
                  </a:lnTo>
                  <a:lnTo>
                    <a:pt x="14451" y="14669"/>
                  </a:lnTo>
                  <a:lnTo>
                    <a:pt x="14452" y="14904"/>
                  </a:lnTo>
                  <a:lnTo>
                    <a:pt x="14407" y="15087"/>
                  </a:lnTo>
                  <a:lnTo>
                    <a:pt x="14292" y="15337"/>
                  </a:lnTo>
                  <a:lnTo>
                    <a:pt x="14134" y="15497"/>
                  </a:lnTo>
                  <a:lnTo>
                    <a:pt x="13925" y="15701"/>
                  </a:lnTo>
                  <a:lnTo>
                    <a:pt x="13687" y="15909"/>
                  </a:lnTo>
                  <a:lnTo>
                    <a:pt x="13335" y="16305"/>
                  </a:lnTo>
                  <a:lnTo>
                    <a:pt x="13151" y="16479"/>
                  </a:lnTo>
                  <a:lnTo>
                    <a:pt x="13003" y="16654"/>
                  </a:lnTo>
                  <a:lnTo>
                    <a:pt x="12840" y="16818"/>
                  </a:lnTo>
                  <a:lnTo>
                    <a:pt x="12668" y="17008"/>
                  </a:lnTo>
                  <a:lnTo>
                    <a:pt x="12512" y="17221"/>
                  </a:lnTo>
                  <a:lnTo>
                    <a:pt x="12250" y="17619"/>
                  </a:lnTo>
                  <a:lnTo>
                    <a:pt x="12124" y="17984"/>
                  </a:lnTo>
                  <a:lnTo>
                    <a:pt x="12039" y="18244"/>
                  </a:lnTo>
                  <a:lnTo>
                    <a:pt x="11974" y="18552"/>
                  </a:lnTo>
                  <a:lnTo>
                    <a:pt x="11999" y="18790"/>
                  </a:lnTo>
                  <a:lnTo>
                    <a:pt x="12019" y="19081"/>
                  </a:lnTo>
                  <a:lnTo>
                    <a:pt x="11933" y="19394"/>
                  </a:lnTo>
                  <a:lnTo>
                    <a:pt x="11954" y="19602"/>
                  </a:lnTo>
                  <a:lnTo>
                    <a:pt x="11954" y="19835"/>
                  </a:lnTo>
                  <a:lnTo>
                    <a:pt x="11978" y="20084"/>
                  </a:lnTo>
                  <a:lnTo>
                    <a:pt x="12064" y="20312"/>
                  </a:lnTo>
                  <a:lnTo>
                    <a:pt x="12298" y="20637"/>
                  </a:lnTo>
                  <a:lnTo>
                    <a:pt x="12642" y="20845"/>
                  </a:lnTo>
                  <a:lnTo>
                    <a:pt x="12961" y="21050"/>
                  </a:lnTo>
                  <a:lnTo>
                    <a:pt x="13412" y="21292"/>
                  </a:lnTo>
                  <a:lnTo>
                    <a:pt x="13731" y="21412"/>
                  </a:lnTo>
                  <a:lnTo>
                    <a:pt x="14013" y="21542"/>
                  </a:lnTo>
                  <a:lnTo>
                    <a:pt x="14352" y="21600"/>
                  </a:lnTo>
                  <a:lnTo>
                    <a:pt x="14806" y="21600"/>
                  </a:lnTo>
                  <a:lnTo>
                    <a:pt x="15240" y="21500"/>
                  </a:lnTo>
                  <a:lnTo>
                    <a:pt x="16042" y="21407"/>
                  </a:lnTo>
                  <a:lnTo>
                    <a:pt x="16410" y="21297"/>
                  </a:lnTo>
                  <a:lnTo>
                    <a:pt x="16762" y="21189"/>
                  </a:lnTo>
                  <a:lnTo>
                    <a:pt x="17308" y="20991"/>
                  </a:lnTo>
                  <a:lnTo>
                    <a:pt x="17759" y="20786"/>
                  </a:lnTo>
                  <a:lnTo>
                    <a:pt x="18082" y="20595"/>
                  </a:lnTo>
                  <a:lnTo>
                    <a:pt x="18508" y="20243"/>
                  </a:lnTo>
                  <a:lnTo>
                    <a:pt x="18676" y="19981"/>
                  </a:lnTo>
                  <a:lnTo>
                    <a:pt x="18713" y="19660"/>
                  </a:lnTo>
                  <a:lnTo>
                    <a:pt x="18872" y="19220"/>
                  </a:lnTo>
                  <a:lnTo>
                    <a:pt x="19192" y="18740"/>
                  </a:lnTo>
                  <a:lnTo>
                    <a:pt x="19553" y="18245"/>
                  </a:lnTo>
                  <a:lnTo>
                    <a:pt x="19925" y="17610"/>
                  </a:lnTo>
                  <a:lnTo>
                    <a:pt x="20110" y="17158"/>
                  </a:lnTo>
                  <a:lnTo>
                    <a:pt x="20290" y="16871"/>
                  </a:lnTo>
                  <a:lnTo>
                    <a:pt x="20470" y="16411"/>
                  </a:lnTo>
                  <a:lnTo>
                    <a:pt x="20569" y="16118"/>
                  </a:lnTo>
                  <a:lnTo>
                    <a:pt x="20692" y="15799"/>
                  </a:lnTo>
                  <a:lnTo>
                    <a:pt x="20729" y="15403"/>
                  </a:lnTo>
                  <a:lnTo>
                    <a:pt x="20892" y="15114"/>
                  </a:lnTo>
                  <a:lnTo>
                    <a:pt x="21027" y="14945"/>
                  </a:lnTo>
                  <a:lnTo>
                    <a:pt x="21256" y="14740"/>
                  </a:lnTo>
                  <a:lnTo>
                    <a:pt x="21502" y="14460"/>
                  </a:lnTo>
                  <a:lnTo>
                    <a:pt x="21600" y="13992"/>
                  </a:lnTo>
                  <a:lnTo>
                    <a:pt x="21588" y="13676"/>
                  </a:lnTo>
                  <a:lnTo>
                    <a:pt x="21514" y="13392"/>
                  </a:lnTo>
                  <a:lnTo>
                    <a:pt x="21467" y="12962"/>
                  </a:lnTo>
                  <a:lnTo>
                    <a:pt x="21357" y="12492"/>
                  </a:lnTo>
                  <a:lnTo>
                    <a:pt x="21172" y="12247"/>
                  </a:lnTo>
                  <a:lnTo>
                    <a:pt x="20951" y="12007"/>
                  </a:lnTo>
                  <a:lnTo>
                    <a:pt x="20673" y="11815"/>
                  </a:lnTo>
                  <a:lnTo>
                    <a:pt x="20320" y="11656"/>
                  </a:lnTo>
                  <a:lnTo>
                    <a:pt x="19847" y="11496"/>
                  </a:lnTo>
                  <a:lnTo>
                    <a:pt x="19503" y="11363"/>
                  </a:lnTo>
                  <a:lnTo>
                    <a:pt x="19045" y="11118"/>
                  </a:lnTo>
                  <a:lnTo>
                    <a:pt x="18725" y="10964"/>
                  </a:lnTo>
                  <a:lnTo>
                    <a:pt x="18512" y="10832"/>
                  </a:lnTo>
                  <a:lnTo>
                    <a:pt x="18148" y="10687"/>
                  </a:lnTo>
                  <a:lnTo>
                    <a:pt x="17803" y="10606"/>
                  </a:lnTo>
                  <a:lnTo>
                    <a:pt x="17402" y="10577"/>
                  </a:lnTo>
                  <a:lnTo>
                    <a:pt x="17001" y="10545"/>
                  </a:lnTo>
                  <a:lnTo>
                    <a:pt x="16706" y="10508"/>
                  </a:lnTo>
                  <a:cubicBezTo>
                    <a:pt x="16571" y="10512"/>
                    <a:pt x="16434" y="10505"/>
                    <a:pt x="16302" y="10486"/>
                  </a:cubicBezTo>
                  <a:cubicBezTo>
                    <a:pt x="16166" y="10468"/>
                    <a:pt x="16035" y="10438"/>
                    <a:pt x="15913" y="10398"/>
                  </a:cubicBezTo>
                  <a:lnTo>
                    <a:pt x="15573" y="10349"/>
                  </a:lnTo>
                  <a:lnTo>
                    <a:pt x="15207" y="10227"/>
                  </a:lnTo>
                  <a:lnTo>
                    <a:pt x="14556" y="9914"/>
                  </a:lnTo>
                  <a:lnTo>
                    <a:pt x="14295" y="9650"/>
                  </a:lnTo>
                  <a:lnTo>
                    <a:pt x="13922" y="9371"/>
                  </a:lnTo>
                  <a:lnTo>
                    <a:pt x="13479" y="9170"/>
                  </a:lnTo>
                  <a:lnTo>
                    <a:pt x="13111" y="9009"/>
                  </a:lnTo>
                  <a:lnTo>
                    <a:pt x="12697" y="8938"/>
                  </a:lnTo>
                  <a:lnTo>
                    <a:pt x="12231" y="8879"/>
                  </a:lnTo>
                  <a:lnTo>
                    <a:pt x="11707" y="8838"/>
                  </a:lnTo>
                  <a:lnTo>
                    <a:pt x="11101" y="8796"/>
                  </a:lnTo>
                  <a:lnTo>
                    <a:pt x="10369" y="8793"/>
                  </a:lnTo>
                  <a:lnTo>
                    <a:pt x="9841" y="8814"/>
                  </a:lnTo>
                  <a:lnTo>
                    <a:pt x="9317" y="8851"/>
                  </a:lnTo>
                  <a:lnTo>
                    <a:pt x="8536" y="8824"/>
                  </a:lnTo>
                  <a:lnTo>
                    <a:pt x="8196" y="8832"/>
                  </a:lnTo>
                  <a:lnTo>
                    <a:pt x="7832" y="8768"/>
                  </a:lnTo>
                  <a:lnTo>
                    <a:pt x="7609" y="864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Shape 2309"/>
            <p:cNvSpPr/>
            <p:nvPr/>
          </p:nvSpPr>
          <p:spPr>
            <a:xfrm>
              <a:off x="3734514" y="0"/>
              <a:ext cx="721623" cy="3265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279" y="21489"/>
                  </a:moveTo>
                  <a:lnTo>
                    <a:pt x="6261" y="21209"/>
                  </a:lnTo>
                  <a:lnTo>
                    <a:pt x="4179" y="20701"/>
                  </a:lnTo>
                  <a:lnTo>
                    <a:pt x="2049" y="20223"/>
                  </a:lnTo>
                  <a:lnTo>
                    <a:pt x="1237" y="19788"/>
                  </a:lnTo>
                  <a:lnTo>
                    <a:pt x="784" y="19149"/>
                  </a:lnTo>
                  <a:lnTo>
                    <a:pt x="143" y="18506"/>
                  </a:lnTo>
                  <a:lnTo>
                    <a:pt x="67" y="18035"/>
                  </a:lnTo>
                  <a:lnTo>
                    <a:pt x="0" y="17378"/>
                  </a:lnTo>
                  <a:lnTo>
                    <a:pt x="0" y="16762"/>
                  </a:lnTo>
                  <a:lnTo>
                    <a:pt x="70" y="16072"/>
                  </a:lnTo>
                  <a:lnTo>
                    <a:pt x="900" y="15394"/>
                  </a:lnTo>
                  <a:lnTo>
                    <a:pt x="1972" y="14908"/>
                  </a:lnTo>
                  <a:lnTo>
                    <a:pt x="4018" y="14413"/>
                  </a:lnTo>
                  <a:cubicBezTo>
                    <a:pt x="4314" y="14276"/>
                    <a:pt x="4582" y="14137"/>
                    <a:pt x="4823" y="13996"/>
                  </a:cubicBezTo>
                  <a:cubicBezTo>
                    <a:pt x="5082" y="13844"/>
                    <a:pt x="5309" y="13688"/>
                    <a:pt x="5383" y="13526"/>
                  </a:cubicBezTo>
                  <a:cubicBezTo>
                    <a:pt x="5500" y="13274"/>
                    <a:pt x="5243" y="13020"/>
                    <a:pt x="4652" y="12802"/>
                  </a:cubicBezTo>
                  <a:lnTo>
                    <a:pt x="3131" y="11980"/>
                  </a:lnTo>
                  <a:lnTo>
                    <a:pt x="1723" y="11385"/>
                  </a:lnTo>
                  <a:lnTo>
                    <a:pt x="796" y="10911"/>
                  </a:lnTo>
                  <a:lnTo>
                    <a:pt x="381" y="10497"/>
                  </a:lnTo>
                  <a:lnTo>
                    <a:pt x="528" y="10002"/>
                  </a:lnTo>
                  <a:lnTo>
                    <a:pt x="500" y="9326"/>
                  </a:lnTo>
                  <a:lnTo>
                    <a:pt x="500" y="8919"/>
                  </a:lnTo>
                  <a:lnTo>
                    <a:pt x="570" y="8343"/>
                  </a:lnTo>
                  <a:lnTo>
                    <a:pt x="570" y="7558"/>
                  </a:lnTo>
                  <a:lnTo>
                    <a:pt x="668" y="6732"/>
                  </a:lnTo>
                  <a:lnTo>
                    <a:pt x="595" y="6006"/>
                  </a:lnTo>
                  <a:lnTo>
                    <a:pt x="1009" y="5160"/>
                  </a:lnTo>
                  <a:lnTo>
                    <a:pt x="595" y="4503"/>
                  </a:lnTo>
                  <a:lnTo>
                    <a:pt x="595" y="4006"/>
                  </a:lnTo>
                  <a:lnTo>
                    <a:pt x="741" y="3350"/>
                  </a:lnTo>
                  <a:lnTo>
                    <a:pt x="787" y="2665"/>
                  </a:lnTo>
                  <a:lnTo>
                    <a:pt x="860" y="2001"/>
                  </a:lnTo>
                  <a:lnTo>
                    <a:pt x="1397" y="1570"/>
                  </a:lnTo>
                  <a:lnTo>
                    <a:pt x="2686" y="1036"/>
                  </a:lnTo>
                  <a:lnTo>
                    <a:pt x="3805" y="596"/>
                  </a:lnTo>
                  <a:lnTo>
                    <a:pt x="6185" y="199"/>
                  </a:lnTo>
                  <a:lnTo>
                    <a:pt x="8084" y="25"/>
                  </a:lnTo>
                  <a:lnTo>
                    <a:pt x="9520" y="0"/>
                  </a:lnTo>
                  <a:lnTo>
                    <a:pt x="11569" y="5"/>
                  </a:lnTo>
                  <a:lnTo>
                    <a:pt x="13321" y="80"/>
                  </a:lnTo>
                  <a:lnTo>
                    <a:pt x="14757" y="295"/>
                  </a:lnTo>
                  <a:lnTo>
                    <a:pt x="16119" y="499"/>
                  </a:lnTo>
                  <a:lnTo>
                    <a:pt x="16970" y="806"/>
                  </a:lnTo>
                  <a:lnTo>
                    <a:pt x="18040" y="1107"/>
                  </a:lnTo>
                  <a:lnTo>
                    <a:pt x="19332" y="1689"/>
                  </a:lnTo>
                  <a:lnTo>
                    <a:pt x="19698" y="2028"/>
                  </a:lnTo>
                  <a:lnTo>
                    <a:pt x="20405" y="2637"/>
                  </a:lnTo>
                  <a:lnTo>
                    <a:pt x="20405" y="3165"/>
                  </a:lnTo>
                  <a:lnTo>
                    <a:pt x="20552" y="3828"/>
                  </a:lnTo>
                  <a:lnTo>
                    <a:pt x="20231" y="5164"/>
                  </a:lnTo>
                  <a:lnTo>
                    <a:pt x="19963" y="6640"/>
                  </a:lnTo>
                  <a:lnTo>
                    <a:pt x="20036" y="8040"/>
                  </a:lnTo>
                  <a:lnTo>
                    <a:pt x="19820" y="8594"/>
                  </a:lnTo>
                  <a:lnTo>
                    <a:pt x="20039" y="9309"/>
                  </a:lnTo>
                  <a:lnTo>
                    <a:pt x="20332" y="9761"/>
                  </a:lnTo>
                  <a:lnTo>
                    <a:pt x="21113" y="10182"/>
                  </a:lnTo>
                  <a:lnTo>
                    <a:pt x="21454" y="10597"/>
                  </a:lnTo>
                  <a:lnTo>
                    <a:pt x="21600" y="11059"/>
                  </a:lnTo>
                  <a:lnTo>
                    <a:pt x="21137" y="11420"/>
                  </a:lnTo>
                  <a:lnTo>
                    <a:pt x="20097" y="11772"/>
                  </a:lnTo>
                  <a:lnTo>
                    <a:pt x="17832" y="12144"/>
                  </a:lnTo>
                  <a:lnTo>
                    <a:pt x="15833" y="12505"/>
                  </a:lnTo>
                  <a:lnTo>
                    <a:pt x="14394" y="12839"/>
                  </a:lnTo>
                  <a:lnTo>
                    <a:pt x="13224" y="13301"/>
                  </a:lnTo>
                  <a:lnTo>
                    <a:pt x="12931" y="13796"/>
                  </a:lnTo>
                  <a:lnTo>
                    <a:pt x="13077" y="14248"/>
                  </a:lnTo>
                  <a:lnTo>
                    <a:pt x="14367" y="14764"/>
                  </a:lnTo>
                  <a:lnTo>
                    <a:pt x="15635" y="15136"/>
                  </a:lnTo>
                  <a:lnTo>
                    <a:pt x="16805" y="15524"/>
                  </a:lnTo>
                  <a:lnTo>
                    <a:pt x="17970" y="15947"/>
                  </a:lnTo>
                  <a:lnTo>
                    <a:pt x="19052" y="16425"/>
                  </a:lnTo>
                  <a:lnTo>
                    <a:pt x="20216" y="17086"/>
                  </a:lnTo>
                  <a:lnTo>
                    <a:pt x="20509" y="17780"/>
                  </a:lnTo>
                  <a:lnTo>
                    <a:pt x="20509" y="18324"/>
                  </a:lnTo>
                  <a:lnTo>
                    <a:pt x="20436" y="18943"/>
                  </a:lnTo>
                  <a:lnTo>
                    <a:pt x="20021" y="19513"/>
                  </a:lnTo>
                  <a:lnTo>
                    <a:pt x="19293" y="20051"/>
                  </a:lnTo>
                  <a:lnTo>
                    <a:pt x="18415" y="20482"/>
                  </a:lnTo>
                  <a:lnTo>
                    <a:pt x="17299" y="20826"/>
                  </a:lnTo>
                  <a:lnTo>
                    <a:pt x="15863" y="21197"/>
                  </a:lnTo>
                  <a:lnTo>
                    <a:pt x="13796" y="21471"/>
                  </a:lnTo>
                  <a:lnTo>
                    <a:pt x="12288" y="21551"/>
                  </a:lnTo>
                  <a:lnTo>
                    <a:pt x="10279" y="21600"/>
                  </a:lnTo>
                  <a:lnTo>
                    <a:pt x="8279" y="2148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Shape 2310"/>
            <p:cNvSpPr/>
            <p:nvPr/>
          </p:nvSpPr>
          <p:spPr>
            <a:xfrm>
              <a:off x="4834664" y="669296"/>
              <a:ext cx="1603442" cy="3069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" y="18556"/>
                  </a:moveTo>
                  <a:lnTo>
                    <a:pt x="0" y="19082"/>
                  </a:lnTo>
                  <a:lnTo>
                    <a:pt x="26" y="19716"/>
                  </a:lnTo>
                  <a:lnTo>
                    <a:pt x="291" y="20151"/>
                  </a:lnTo>
                  <a:lnTo>
                    <a:pt x="718" y="20511"/>
                  </a:lnTo>
                  <a:lnTo>
                    <a:pt x="1222" y="20941"/>
                  </a:lnTo>
                  <a:lnTo>
                    <a:pt x="2078" y="21222"/>
                  </a:lnTo>
                  <a:lnTo>
                    <a:pt x="3065" y="21514"/>
                  </a:lnTo>
                  <a:lnTo>
                    <a:pt x="4151" y="21600"/>
                  </a:lnTo>
                  <a:lnTo>
                    <a:pt x="5598" y="21600"/>
                  </a:lnTo>
                  <a:lnTo>
                    <a:pt x="6597" y="21480"/>
                  </a:lnTo>
                  <a:lnTo>
                    <a:pt x="8419" y="21170"/>
                  </a:lnTo>
                  <a:lnTo>
                    <a:pt x="9230" y="20793"/>
                  </a:lnTo>
                  <a:lnTo>
                    <a:pt x="10064" y="20329"/>
                  </a:lnTo>
                  <a:lnTo>
                    <a:pt x="10874" y="19670"/>
                  </a:lnTo>
                  <a:lnTo>
                    <a:pt x="11368" y="19041"/>
                  </a:lnTo>
                  <a:lnTo>
                    <a:pt x="12027" y="18004"/>
                  </a:lnTo>
                  <a:lnTo>
                    <a:pt x="12791" y="17009"/>
                  </a:lnTo>
                  <a:lnTo>
                    <a:pt x="13238" y="16297"/>
                  </a:lnTo>
                  <a:lnTo>
                    <a:pt x="13699" y="15538"/>
                  </a:lnTo>
                  <a:lnTo>
                    <a:pt x="13897" y="14690"/>
                  </a:lnTo>
                  <a:lnTo>
                    <a:pt x="14249" y="13669"/>
                  </a:lnTo>
                  <a:lnTo>
                    <a:pt x="14657" y="12902"/>
                  </a:lnTo>
                  <a:lnTo>
                    <a:pt x="15240" y="11653"/>
                  </a:lnTo>
                  <a:lnTo>
                    <a:pt x="15448" y="10964"/>
                  </a:lnTo>
                  <a:lnTo>
                    <a:pt x="15822" y="10236"/>
                  </a:lnTo>
                  <a:lnTo>
                    <a:pt x="16261" y="9338"/>
                  </a:lnTo>
                  <a:lnTo>
                    <a:pt x="16513" y="8632"/>
                  </a:lnTo>
                  <a:lnTo>
                    <a:pt x="17028" y="8067"/>
                  </a:lnTo>
                  <a:lnTo>
                    <a:pt x="17982" y="7344"/>
                  </a:lnTo>
                  <a:lnTo>
                    <a:pt x="18782" y="6785"/>
                  </a:lnTo>
                  <a:lnTo>
                    <a:pt x="19616" y="6048"/>
                  </a:lnTo>
                  <a:lnTo>
                    <a:pt x="20505" y="5137"/>
                  </a:lnTo>
                  <a:lnTo>
                    <a:pt x="21031" y="4056"/>
                  </a:lnTo>
                  <a:lnTo>
                    <a:pt x="21457" y="3067"/>
                  </a:lnTo>
                  <a:lnTo>
                    <a:pt x="21600" y="2195"/>
                  </a:lnTo>
                  <a:lnTo>
                    <a:pt x="21117" y="1229"/>
                  </a:lnTo>
                  <a:lnTo>
                    <a:pt x="20338" y="667"/>
                  </a:lnTo>
                  <a:lnTo>
                    <a:pt x="19176" y="187"/>
                  </a:lnTo>
                  <a:lnTo>
                    <a:pt x="18190" y="0"/>
                  </a:lnTo>
                  <a:lnTo>
                    <a:pt x="16940" y="96"/>
                  </a:lnTo>
                  <a:lnTo>
                    <a:pt x="15879" y="188"/>
                  </a:lnTo>
                  <a:lnTo>
                    <a:pt x="15135" y="359"/>
                  </a:lnTo>
                  <a:lnTo>
                    <a:pt x="14435" y="628"/>
                  </a:lnTo>
                  <a:lnTo>
                    <a:pt x="13590" y="1006"/>
                  </a:lnTo>
                  <a:lnTo>
                    <a:pt x="12769" y="1572"/>
                  </a:lnTo>
                  <a:lnTo>
                    <a:pt x="11968" y="2146"/>
                  </a:lnTo>
                  <a:lnTo>
                    <a:pt x="11562" y="2741"/>
                  </a:lnTo>
                  <a:lnTo>
                    <a:pt x="11233" y="3377"/>
                  </a:lnTo>
                  <a:lnTo>
                    <a:pt x="10970" y="3945"/>
                  </a:lnTo>
                  <a:lnTo>
                    <a:pt x="10948" y="4587"/>
                  </a:lnTo>
                  <a:lnTo>
                    <a:pt x="10849" y="5458"/>
                  </a:lnTo>
                  <a:lnTo>
                    <a:pt x="10882" y="6162"/>
                  </a:lnTo>
                  <a:lnTo>
                    <a:pt x="10981" y="6688"/>
                  </a:lnTo>
                  <a:lnTo>
                    <a:pt x="10981" y="7209"/>
                  </a:lnTo>
                  <a:lnTo>
                    <a:pt x="10989" y="7683"/>
                  </a:lnTo>
                  <a:lnTo>
                    <a:pt x="10758" y="8301"/>
                  </a:lnTo>
                  <a:lnTo>
                    <a:pt x="10341" y="9040"/>
                  </a:lnTo>
                  <a:lnTo>
                    <a:pt x="9859" y="9585"/>
                  </a:lnTo>
                  <a:lnTo>
                    <a:pt x="9464" y="10152"/>
                  </a:lnTo>
                  <a:lnTo>
                    <a:pt x="9005" y="10632"/>
                  </a:lnTo>
                  <a:lnTo>
                    <a:pt x="8379" y="11398"/>
                  </a:lnTo>
                  <a:lnTo>
                    <a:pt x="7590" y="12170"/>
                  </a:lnTo>
                  <a:lnTo>
                    <a:pt x="6559" y="12920"/>
                  </a:lnTo>
                  <a:lnTo>
                    <a:pt x="5861" y="13429"/>
                  </a:lnTo>
                  <a:lnTo>
                    <a:pt x="4479" y="14133"/>
                  </a:lnTo>
                  <a:lnTo>
                    <a:pt x="3635" y="14585"/>
                  </a:lnTo>
                  <a:lnTo>
                    <a:pt x="2845" y="15260"/>
                  </a:lnTo>
                  <a:lnTo>
                    <a:pt x="1856" y="16204"/>
                  </a:lnTo>
                  <a:lnTo>
                    <a:pt x="1528" y="16644"/>
                  </a:lnTo>
                  <a:lnTo>
                    <a:pt x="1012" y="17417"/>
                  </a:lnTo>
                  <a:lnTo>
                    <a:pt x="541" y="18148"/>
                  </a:lnTo>
                  <a:lnTo>
                    <a:pt x="151" y="18556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Shape 2311"/>
            <p:cNvSpPr/>
            <p:nvPr/>
          </p:nvSpPr>
          <p:spPr>
            <a:xfrm>
              <a:off x="6152077" y="2502230"/>
              <a:ext cx="1284876" cy="1902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62" y="13131"/>
                  </a:moveTo>
                  <a:lnTo>
                    <a:pt x="4636" y="13399"/>
                  </a:lnTo>
                  <a:lnTo>
                    <a:pt x="3575" y="14177"/>
                  </a:lnTo>
                  <a:lnTo>
                    <a:pt x="2821" y="14935"/>
                  </a:lnTo>
                  <a:lnTo>
                    <a:pt x="1562" y="16294"/>
                  </a:lnTo>
                  <a:cubicBezTo>
                    <a:pt x="1213" y="16705"/>
                    <a:pt x="925" y="17139"/>
                    <a:pt x="702" y="17588"/>
                  </a:cubicBezTo>
                  <a:cubicBezTo>
                    <a:pt x="416" y="18166"/>
                    <a:pt x="240" y="18767"/>
                    <a:pt x="178" y="19375"/>
                  </a:cubicBezTo>
                  <a:lnTo>
                    <a:pt x="0" y="20215"/>
                  </a:lnTo>
                  <a:lnTo>
                    <a:pt x="203" y="21047"/>
                  </a:lnTo>
                  <a:lnTo>
                    <a:pt x="672" y="21526"/>
                  </a:lnTo>
                  <a:lnTo>
                    <a:pt x="1533" y="21600"/>
                  </a:lnTo>
                  <a:lnTo>
                    <a:pt x="3296" y="20732"/>
                  </a:lnTo>
                  <a:lnTo>
                    <a:pt x="4666" y="19799"/>
                  </a:lnTo>
                  <a:lnTo>
                    <a:pt x="5912" y="18735"/>
                  </a:lnTo>
                  <a:lnTo>
                    <a:pt x="7172" y="17654"/>
                  </a:lnTo>
                  <a:lnTo>
                    <a:pt x="7843" y="16776"/>
                  </a:lnTo>
                  <a:lnTo>
                    <a:pt x="8131" y="15916"/>
                  </a:lnTo>
                  <a:lnTo>
                    <a:pt x="8322" y="15241"/>
                  </a:lnTo>
                  <a:lnTo>
                    <a:pt x="9582" y="14761"/>
                  </a:lnTo>
                  <a:lnTo>
                    <a:pt x="10524" y="14206"/>
                  </a:lnTo>
                  <a:lnTo>
                    <a:pt x="11085" y="13401"/>
                  </a:lnTo>
                  <a:lnTo>
                    <a:pt x="12481" y="12431"/>
                  </a:lnTo>
                  <a:lnTo>
                    <a:pt x="13277" y="11416"/>
                  </a:lnTo>
                  <a:cubicBezTo>
                    <a:pt x="13611" y="11114"/>
                    <a:pt x="13997" y="10839"/>
                    <a:pt x="14425" y="10597"/>
                  </a:cubicBezTo>
                  <a:cubicBezTo>
                    <a:pt x="14754" y="10412"/>
                    <a:pt x="15106" y="10247"/>
                    <a:pt x="15478" y="10104"/>
                  </a:cubicBezTo>
                  <a:lnTo>
                    <a:pt x="16683" y="9522"/>
                  </a:lnTo>
                  <a:lnTo>
                    <a:pt x="18751" y="7982"/>
                  </a:lnTo>
                  <a:lnTo>
                    <a:pt x="19970" y="6850"/>
                  </a:lnTo>
                  <a:lnTo>
                    <a:pt x="20915" y="5464"/>
                  </a:lnTo>
                  <a:lnTo>
                    <a:pt x="21557" y="4558"/>
                  </a:lnTo>
                  <a:lnTo>
                    <a:pt x="21600" y="3220"/>
                  </a:lnTo>
                  <a:lnTo>
                    <a:pt x="21151" y="1883"/>
                  </a:lnTo>
                  <a:lnTo>
                    <a:pt x="20470" y="973"/>
                  </a:lnTo>
                  <a:lnTo>
                    <a:pt x="19265" y="452"/>
                  </a:lnTo>
                  <a:lnTo>
                    <a:pt x="18143" y="77"/>
                  </a:lnTo>
                  <a:lnTo>
                    <a:pt x="16736" y="0"/>
                  </a:lnTo>
                  <a:lnTo>
                    <a:pt x="15531" y="381"/>
                  </a:lnTo>
                  <a:lnTo>
                    <a:pt x="14287" y="836"/>
                  </a:lnTo>
                  <a:lnTo>
                    <a:pt x="13369" y="1363"/>
                  </a:lnTo>
                  <a:lnTo>
                    <a:pt x="11919" y="1983"/>
                  </a:lnTo>
                  <a:lnTo>
                    <a:pt x="10810" y="2834"/>
                  </a:lnTo>
                  <a:lnTo>
                    <a:pt x="9632" y="3944"/>
                  </a:lnTo>
                  <a:lnTo>
                    <a:pt x="8635" y="4854"/>
                  </a:lnTo>
                  <a:lnTo>
                    <a:pt x="7812" y="6072"/>
                  </a:lnTo>
                  <a:lnTo>
                    <a:pt x="7648" y="6774"/>
                  </a:lnTo>
                  <a:lnTo>
                    <a:pt x="7648" y="7735"/>
                  </a:lnTo>
                  <a:lnTo>
                    <a:pt x="7810" y="8593"/>
                  </a:lnTo>
                  <a:cubicBezTo>
                    <a:pt x="7755" y="8805"/>
                    <a:pt x="7654" y="9010"/>
                    <a:pt x="7509" y="9201"/>
                  </a:cubicBezTo>
                  <a:cubicBezTo>
                    <a:pt x="7301" y="9477"/>
                    <a:pt x="7009" y="9719"/>
                    <a:pt x="6651" y="9911"/>
                  </a:cubicBezTo>
                  <a:lnTo>
                    <a:pt x="6117" y="10492"/>
                  </a:lnTo>
                  <a:lnTo>
                    <a:pt x="5720" y="11111"/>
                  </a:lnTo>
                  <a:lnTo>
                    <a:pt x="5720" y="11877"/>
                  </a:lnTo>
                  <a:lnTo>
                    <a:pt x="5802" y="12734"/>
                  </a:lnTo>
                  <a:lnTo>
                    <a:pt x="5362" y="13131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Shape 2312"/>
            <p:cNvSpPr/>
            <p:nvPr/>
          </p:nvSpPr>
          <p:spPr>
            <a:xfrm>
              <a:off x="0" y="4256616"/>
              <a:ext cx="1379703" cy="1462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70" y="959"/>
                  </a:moveTo>
                  <a:lnTo>
                    <a:pt x="7375" y="746"/>
                  </a:lnTo>
                  <a:lnTo>
                    <a:pt x="6005" y="460"/>
                  </a:lnTo>
                  <a:lnTo>
                    <a:pt x="4720" y="40"/>
                  </a:lnTo>
                  <a:lnTo>
                    <a:pt x="3286" y="0"/>
                  </a:lnTo>
                  <a:lnTo>
                    <a:pt x="2005" y="295"/>
                  </a:lnTo>
                  <a:lnTo>
                    <a:pt x="849" y="1185"/>
                  </a:lnTo>
                  <a:lnTo>
                    <a:pt x="218" y="2375"/>
                  </a:lnTo>
                  <a:lnTo>
                    <a:pt x="0" y="3791"/>
                  </a:lnTo>
                  <a:lnTo>
                    <a:pt x="89" y="4764"/>
                  </a:lnTo>
                  <a:lnTo>
                    <a:pt x="791" y="5823"/>
                  </a:lnTo>
                  <a:lnTo>
                    <a:pt x="1780" y="6863"/>
                  </a:lnTo>
                  <a:lnTo>
                    <a:pt x="3412" y="8341"/>
                  </a:lnTo>
                  <a:lnTo>
                    <a:pt x="5171" y="9616"/>
                  </a:lnTo>
                  <a:lnTo>
                    <a:pt x="6126" y="10678"/>
                  </a:lnTo>
                  <a:lnTo>
                    <a:pt x="7435" y="12311"/>
                  </a:lnTo>
                  <a:lnTo>
                    <a:pt x="9232" y="14255"/>
                  </a:lnTo>
                  <a:lnTo>
                    <a:pt x="10481" y="16504"/>
                  </a:lnTo>
                  <a:lnTo>
                    <a:pt x="11438" y="17812"/>
                  </a:lnTo>
                  <a:lnTo>
                    <a:pt x="12916" y="19248"/>
                  </a:lnTo>
                  <a:lnTo>
                    <a:pt x="13935" y="20111"/>
                  </a:lnTo>
                  <a:lnTo>
                    <a:pt x="15185" y="20976"/>
                  </a:lnTo>
                  <a:lnTo>
                    <a:pt x="17351" y="21564"/>
                  </a:lnTo>
                  <a:lnTo>
                    <a:pt x="18242" y="21600"/>
                  </a:lnTo>
                  <a:lnTo>
                    <a:pt x="19373" y="21528"/>
                  </a:lnTo>
                  <a:lnTo>
                    <a:pt x="20290" y="21023"/>
                  </a:lnTo>
                  <a:lnTo>
                    <a:pt x="21115" y="20256"/>
                  </a:lnTo>
                  <a:lnTo>
                    <a:pt x="21345" y="18778"/>
                  </a:lnTo>
                  <a:lnTo>
                    <a:pt x="21383" y="17046"/>
                  </a:lnTo>
                  <a:lnTo>
                    <a:pt x="21600" y="15041"/>
                  </a:lnTo>
                  <a:lnTo>
                    <a:pt x="21090" y="13273"/>
                  </a:lnTo>
                  <a:lnTo>
                    <a:pt x="20455" y="11700"/>
                  </a:lnTo>
                  <a:lnTo>
                    <a:pt x="19116" y="9331"/>
                  </a:lnTo>
                  <a:lnTo>
                    <a:pt x="17818" y="7490"/>
                  </a:lnTo>
                  <a:lnTo>
                    <a:pt x="16468" y="5940"/>
                  </a:lnTo>
                  <a:lnTo>
                    <a:pt x="14692" y="3902"/>
                  </a:lnTo>
                  <a:lnTo>
                    <a:pt x="13507" y="2751"/>
                  </a:lnTo>
                  <a:lnTo>
                    <a:pt x="12069" y="2089"/>
                  </a:lnTo>
                  <a:lnTo>
                    <a:pt x="10679" y="1427"/>
                  </a:lnTo>
                  <a:lnTo>
                    <a:pt x="9753" y="1166"/>
                  </a:lnTo>
                  <a:lnTo>
                    <a:pt x="8470" y="95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0" name="Group 2319"/>
          <p:cNvGrpSpPr/>
          <p:nvPr/>
        </p:nvGrpSpPr>
        <p:grpSpPr>
          <a:xfrm rot="2881097">
            <a:off x="10702923" y="-256387"/>
            <a:ext cx="1878757" cy="1975698"/>
            <a:chOff x="0" y="0"/>
            <a:chExt cx="4425289" cy="4653625"/>
          </a:xfrm>
          <a:solidFill>
            <a:srgbClr val="05588E"/>
          </a:solidFill>
        </p:grpSpPr>
        <p:sp>
          <p:nvSpPr>
            <p:cNvPr id="11" name="Shape 2314"/>
            <p:cNvSpPr/>
            <p:nvPr/>
          </p:nvSpPr>
          <p:spPr>
            <a:xfrm rot="21600000">
              <a:off x="1082657" y="380041"/>
              <a:ext cx="2554870" cy="4273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09" y="8640"/>
                  </a:moveTo>
                  <a:lnTo>
                    <a:pt x="7143" y="8325"/>
                  </a:lnTo>
                  <a:lnTo>
                    <a:pt x="6929" y="8008"/>
                  </a:lnTo>
                  <a:lnTo>
                    <a:pt x="6877" y="7708"/>
                  </a:lnTo>
                  <a:lnTo>
                    <a:pt x="6872" y="7237"/>
                  </a:lnTo>
                  <a:lnTo>
                    <a:pt x="6598" y="6867"/>
                  </a:lnTo>
                  <a:lnTo>
                    <a:pt x="6361" y="6629"/>
                  </a:lnTo>
                  <a:lnTo>
                    <a:pt x="5746" y="6044"/>
                  </a:lnTo>
                  <a:lnTo>
                    <a:pt x="5322" y="5533"/>
                  </a:lnTo>
                  <a:lnTo>
                    <a:pt x="5177" y="5120"/>
                  </a:lnTo>
                  <a:lnTo>
                    <a:pt x="5044" y="4617"/>
                  </a:lnTo>
                  <a:lnTo>
                    <a:pt x="4851" y="4273"/>
                  </a:lnTo>
                  <a:lnTo>
                    <a:pt x="4628" y="4050"/>
                  </a:lnTo>
                  <a:lnTo>
                    <a:pt x="4452" y="3843"/>
                  </a:lnTo>
                  <a:lnTo>
                    <a:pt x="4372" y="3530"/>
                  </a:lnTo>
                  <a:lnTo>
                    <a:pt x="4241" y="3144"/>
                  </a:lnTo>
                  <a:lnTo>
                    <a:pt x="4179" y="2742"/>
                  </a:lnTo>
                  <a:lnTo>
                    <a:pt x="4041" y="2213"/>
                  </a:lnTo>
                  <a:lnTo>
                    <a:pt x="3881" y="1678"/>
                  </a:lnTo>
                  <a:lnTo>
                    <a:pt x="3834" y="1138"/>
                  </a:lnTo>
                  <a:lnTo>
                    <a:pt x="3757" y="719"/>
                  </a:lnTo>
                  <a:lnTo>
                    <a:pt x="3556" y="537"/>
                  </a:lnTo>
                  <a:lnTo>
                    <a:pt x="3356" y="356"/>
                  </a:lnTo>
                  <a:lnTo>
                    <a:pt x="3033" y="187"/>
                  </a:lnTo>
                  <a:lnTo>
                    <a:pt x="2660" y="49"/>
                  </a:lnTo>
                  <a:lnTo>
                    <a:pt x="2203" y="0"/>
                  </a:lnTo>
                  <a:lnTo>
                    <a:pt x="1835" y="4"/>
                  </a:lnTo>
                  <a:lnTo>
                    <a:pt x="1349" y="56"/>
                  </a:lnTo>
                  <a:lnTo>
                    <a:pt x="792" y="181"/>
                  </a:lnTo>
                  <a:lnTo>
                    <a:pt x="469" y="327"/>
                  </a:lnTo>
                  <a:lnTo>
                    <a:pt x="231" y="611"/>
                  </a:lnTo>
                  <a:lnTo>
                    <a:pt x="48" y="858"/>
                  </a:lnTo>
                  <a:lnTo>
                    <a:pt x="0" y="1071"/>
                  </a:lnTo>
                  <a:lnTo>
                    <a:pt x="4" y="1279"/>
                  </a:lnTo>
                  <a:lnTo>
                    <a:pt x="16" y="1522"/>
                  </a:lnTo>
                  <a:lnTo>
                    <a:pt x="156" y="1902"/>
                  </a:lnTo>
                  <a:lnTo>
                    <a:pt x="320" y="2387"/>
                  </a:lnTo>
                  <a:lnTo>
                    <a:pt x="639" y="3151"/>
                  </a:lnTo>
                  <a:lnTo>
                    <a:pt x="770" y="3827"/>
                  </a:lnTo>
                  <a:lnTo>
                    <a:pt x="913" y="4107"/>
                  </a:lnTo>
                  <a:lnTo>
                    <a:pt x="1048" y="4430"/>
                  </a:lnTo>
                  <a:lnTo>
                    <a:pt x="1085" y="4768"/>
                  </a:lnTo>
                  <a:lnTo>
                    <a:pt x="1233" y="5055"/>
                  </a:lnTo>
                  <a:lnTo>
                    <a:pt x="1364" y="5302"/>
                  </a:lnTo>
                  <a:lnTo>
                    <a:pt x="1507" y="5540"/>
                  </a:lnTo>
                  <a:lnTo>
                    <a:pt x="1651" y="5782"/>
                  </a:lnTo>
                  <a:lnTo>
                    <a:pt x="1802" y="6093"/>
                  </a:lnTo>
                  <a:lnTo>
                    <a:pt x="1864" y="6358"/>
                  </a:lnTo>
                  <a:lnTo>
                    <a:pt x="1909" y="6571"/>
                  </a:lnTo>
                  <a:lnTo>
                    <a:pt x="2007" y="6895"/>
                  </a:lnTo>
                  <a:lnTo>
                    <a:pt x="2244" y="7169"/>
                  </a:lnTo>
                  <a:lnTo>
                    <a:pt x="2539" y="7419"/>
                  </a:lnTo>
                  <a:lnTo>
                    <a:pt x="2854" y="7654"/>
                  </a:lnTo>
                  <a:lnTo>
                    <a:pt x="3259" y="7908"/>
                  </a:lnTo>
                  <a:lnTo>
                    <a:pt x="3505" y="8136"/>
                  </a:lnTo>
                  <a:lnTo>
                    <a:pt x="3759" y="8307"/>
                  </a:lnTo>
                  <a:lnTo>
                    <a:pt x="3890" y="8437"/>
                  </a:lnTo>
                  <a:lnTo>
                    <a:pt x="4037" y="8540"/>
                  </a:lnTo>
                  <a:lnTo>
                    <a:pt x="4271" y="8721"/>
                  </a:lnTo>
                  <a:lnTo>
                    <a:pt x="4300" y="8911"/>
                  </a:lnTo>
                  <a:lnTo>
                    <a:pt x="4287" y="9142"/>
                  </a:lnTo>
                  <a:lnTo>
                    <a:pt x="4246" y="9438"/>
                  </a:lnTo>
                  <a:lnTo>
                    <a:pt x="4132" y="9909"/>
                  </a:lnTo>
                  <a:lnTo>
                    <a:pt x="4012" y="10364"/>
                  </a:lnTo>
                  <a:lnTo>
                    <a:pt x="3958" y="10797"/>
                  </a:lnTo>
                  <a:lnTo>
                    <a:pt x="4101" y="11151"/>
                  </a:lnTo>
                  <a:lnTo>
                    <a:pt x="4323" y="11474"/>
                  </a:lnTo>
                  <a:lnTo>
                    <a:pt x="4580" y="11827"/>
                  </a:lnTo>
                  <a:lnTo>
                    <a:pt x="4740" y="12133"/>
                  </a:lnTo>
                  <a:lnTo>
                    <a:pt x="4785" y="12429"/>
                  </a:lnTo>
                  <a:lnTo>
                    <a:pt x="4822" y="12638"/>
                  </a:lnTo>
                  <a:lnTo>
                    <a:pt x="4822" y="12857"/>
                  </a:lnTo>
                  <a:lnTo>
                    <a:pt x="4797" y="12996"/>
                  </a:lnTo>
                  <a:lnTo>
                    <a:pt x="4699" y="13136"/>
                  </a:lnTo>
                  <a:lnTo>
                    <a:pt x="4539" y="13285"/>
                  </a:lnTo>
                  <a:lnTo>
                    <a:pt x="4388" y="13429"/>
                  </a:lnTo>
                  <a:lnTo>
                    <a:pt x="4183" y="13566"/>
                  </a:lnTo>
                  <a:lnTo>
                    <a:pt x="4060" y="13677"/>
                  </a:lnTo>
                  <a:lnTo>
                    <a:pt x="3847" y="13755"/>
                  </a:lnTo>
                  <a:lnTo>
                    <a:pt x="3614" y="13931"/>
                  </a:lnTo>
                  <a:lnTo>
                    <a:pt x="3405" y="14083"/>
                  </a:lnTo>
                  <a:lnTo>
                    <a:pt x="3102" y="14343"/>
                  </a:lnTo>
                  <a:lnTo>
                    <a:pt x="2943" y="14624"/>
                  </a:lnTo>
                  <a:lnTo>
                    <a:pt x="2759" y="14845"/>
                  </a:lnTo>
                  <a:lnTo>
                    <a:pt x="2550" y="15079"/>
                  </a:lnTo>
                  <a:cubicBezTo>
                    <a:pt x="2445" y="15151"/>
                    <a:pt x="2338" y="15222"/>
                    <a:pt x="2231" y="15292"/>
                  </a:cubicBezTo>
                  <a:cubicBezTo>
                    <a:pt x="2109" y="15371"/>
                    <a:pt x="1986" y="15450"/>
                    <a:pt x="1862" y="15527"/>
                  </a:cubicBezTo>
                  <a:lnTo>
                    <a:pt x="1518" y="15733"/>
                  </a:lnTo>
                  <a:lnTo>
                    <a:pt x="1335" y="15901"/>
                  </a:lnTo>
                  <a:lnTo>
                    <a:pt x="1114" y="16041"/>
                  </a:lnTo>
                  <a:lnTo>
                    <a:pt x="905" y="16241"/>
                  </a:lnTo>
                  <a:lnTo>
                    <a:pt x="758" y="16440"/>
                  </a:lnTo>
                  <a:lnTo>
                    <a:pt x="647" y="16643"/>
                  </a:lnTo>
                  <a:lnTo>
                    <a:pt x="598" y="16819"/>
                  </a:lnTo>
                  <a:lnTo>
                    <a:pt x="598" y="17025"/>
                  </a:lnTo>
                  <a:lnTo>
                    <a:pt x="639" y="17423"/>
                  </a:lnTo>
                  <a:lnTo>
                    <a:pt x="774" y="17682"/>
                  </a:lnTo>
                  <a:lnTo>
                    <a:pt x="856" y="17895"/>
                  </a:lnTo>
                  <a:lnTo>
                    <a:pt x="955" y="18087"/>
                  </a:lnTo>
                  <a:lnTo>
                    <a:pt x="1053" y="18295"/>
                  </a:lnTo>
                  <a:lnTo>
                    <a:pt x="1212" y="18558"/>
                  </a:lnTo>
                  <a:lnTo>
                    <a:pt x="1327" y="18752"/>
                  </a:lnTo>
                  <a:lnTo>
                    <a:pt x="1495" y="18975"/>
                  </a:lnTo>
                  <a:lnTo>
                    <a:pt x="1703" y="19203"/>
                  </a:lnTo>
                  <a:lnTo>
                    <a:pt x="1843" y="19364"/>
                  </a:lnTo>
                  <a:lnTo>
                    <a:pt x="2171" y="19521"/>
                  </a:lnTo>
                  <a:lnTo>
                    <a:pt x="2375" y="19685"/>
                  </a:lnTo>
                  <a:lnTo>
                    <a:pt x="2630" y="19841"/>
                  </a:lnTo>
                  <a:lnTo>
                    <a:pt x="2986" y="20069"/>
                  </a:lnTo>
                  <a:lnTo>
                    <a:pt x="3248" y="20152"/>
                  </a:lnTo>
                  <a:lnTo>
                    <a:pt x="3599" y="20323"/>
                  </a:lnTo>
                  <a:lnTo>
                    <a:pt x="3959" y="20470"/>
                  </a:lnTo>
                  <a:lnTo>
                    <a:pt x="4677" y="20713"/>
                  </a:lnTo>
                  <a:lnTo>
                    <a:pt x="5385" y="20876"/>
                  </a:lnTo>
                  <a:lnTo>
                    <a:pt x="5724" y="20906"/>
                  </a:lnTo>
                  <a:lnTo>
                    <a:pt x="6060" y="20947"/>
                  </a:lnTo>
                  <a:lnTo>
                    <a:pt x="6585" y="20986"/>
                  </a:lnTo>
                  <a:lnTo>
                    <a:pt x="7060" y="20972"/>
                  </a:lnTo>
                  <a:cubicBezTo>
                    <a:pt x="7198" y="20987"/>
                    <a:pt x="7338" y="20995"/>
                    <a:pt x="7478" y="20994"/>
                  </a:cubicBezTo>
                  <a:cubicBezTo>
                    <a:pt x="7672" y="20993"/>
                    <a:pt x="7865" y="20976"/>
                    <a:pt x="8051" y="20945"/>
                  </a:cubicBezTo>
                  <a:lnTo>
                    <a:pt x="8414" y="20901"/>
                  </a:lnTo>
                  <a:cubicBezTo>
                    <a:pt x="8557" y="20875"/>
                    <a:pt x="8701" y="20849"/>
                    <a:pt x="8844" y="20823"/>
                  </a:cubicBezTo>
                  <a:cubicBezTo>
                    <a:pt x="8971" y="20800"/>
                    <a:pt x="9098" y="20777"/>
                    <a:pt x="9224" y="20754"/>
                  </a:cubicBezTo>
                  <a:lnTo>
                    <a:pt x="9568" y="20674"/>
                  </a:lnTo>
                  <a:lnTo>
                    <a:pt x="9948" y="20564"/>
                  </a:lnTo>
                  <a:lnTo>
                    <a:pt x="10453" y="20385"/>
                  </a:lnTo>
                  <a:lnTo>
                    <a:pt x="10878" y="20064"/>
                  </a:lnTo>
                  <a:lnTo>
                    <a:pt x="11092" y="19660"/>
                  </a:lnTo>
                  <a:lnTo>
                    <a:pt x="11042" y="19237"/>
                  </a:lnTo>
                  <a:lnTo>
                    <a:pt x="11051" y="18855"/>
                  </a:lnTo>
                  <a:lnTo>
                    <a:pt x="10760" y="18502"/>
                  </a:lnTo>
                  <a:lnTo>
                    <a:pt x="10633" y="18187"/>
                  </a:lnTo>
                  <a:lnTo>
                    <a:pt x="10298" y="17836"/>
                  </a:lnTo>
                  <a:lnTo>
                    <a:pt x="9889" y="17532"/>
                  </a:lnTo>
                  <a:lnTo>
                    <a:pt x="9524" y="17226"/>
                  </a:lnTo>
                  <a:lnTo>
                    <a:pt x="9042" y="16943"/>
                  </a:lnTo>
                  <a:lnTo>
                    <a:pt x="8579" y="16512"/>
                  </a:lnTo>
                  <a:lnTo>
                    <a:pt x="8383" y="16189"/>
                  </a:lnTo>
                  <a:lnTo>
                    <a:pt x="8124" y="15427"/>
                  </a:lnTo>
                  <a:lnTo>
                    <a:pt x="8137" y="15070"/>
                  </a:lnTo>
                  <a:lnTo>
                    <a:pt x="8223" y="14786"/>
                  </a:lnTo>
                  <a:lnTo>
                    <a:pt x="8330" y="14546"/>
                  </a:lnTo>
                  <a:lnTo>
                    <a:pt x="8485" y="14370"/>
                  </a:lnTo>
                  <a:lnTo>
                    <a:pt x="8744" y="14172"/>
                  </a:lnTo>
                  <a:lnTo>
                    <a:pt x="9038" y="13973"/>
                  </a:lnTo>
                  <a:lnTo>
                    <a:pt x="9316" y="13780"/>
                  </a:lnTo>
                  <a:lnTo>
                    <a:pt x="9755" y="13589"/>
                  </a:lnTo>
                  <a:lnTo>
                    <a:pt x="10058" y="13378"/>
                  </a:lnTo>
                  <a:cubicBezTo>
                    <a:pt x="10130" y="13340"/>
                    <a:pt x="10203" y="13303"/>
                    <a:pt x="10279" y="13268"/>
                  </a:cubicBezTo>
                  <a:cubicBezTo>
                    <a:pt x="10370" y="13226"/>
                    <a:pt x="10464" y="13186"/>
                    <a:pt x="10561" y="13149"/>
                  </a:cubicBezTo>
                  <a:lnTo>
                    <a:pt x="10840" y="13053"/>
                  </a:lnTo>
                  <a:lnTo>
                    <a:pt x="11311" y="12987"/>
                  </a:lnTo>
                  <a:lnTo>
                    <a:pt x="11696" y="12950"/>
                  </a:lnTo>
                  <a:lnTo>
                    <a:pt x="12093" y="12999"/>
                  </a:lnTo>
                  <a:lnTo>
                    <a:pt x="12511" y="13089"/>
                  </a:lnTo>
                  <a:lnTo>
                    <a:pt x="12793" y="13148"/>
                  </a:lnTo>
                  <a:lnTo>
                    <a:pt x="13124" y="13285"/>
                  </a:lnTo>
                  <a:lnTo>
                    <a:pt x="13582" y="13523"/>
                  </a:lnTo>
                  <a:lnTo>
                    <a:pt x="13742" y="13736"/>
                  </a:lnTo>
                  <a:lnTo>
                    <a:pt x="14008" y="13958"/>
                  </a:lnTo>
                  <a:lnTo>
                    <a:pt x="14291" y="14217"/>
                  </a:lnTo>
                  <a:lnTo>
                    <a:pt x="14427" y="14435"/>
                  </a:lnTo>
                  <a:lnTo>
                    <a:pt x="14451" y="14669"/>
                  </a:lnTo>
                  <a:lnTo>
                    <a:pt x="14452" y="14904"/>
                  </a:lnTo>
                  <a:lnTo>
                    <a:pt x="14407" y="15087"/>
                  </a:lnTo>
                  <a:lnTo>
                    <a:pt x="14292" y="15337"/>
                  </a:lnTo>
                  <a:lnTo>
                    <a:pt x="14134" y="15497"/>
                  </a:lnTo>
                  <a:lnTo>
                    <a:pt x="13925" y="15701"/>
                  </a:lnTo>
                  <a:lnTo>
                    <a:pt x="13687" y="15909"/>
                  </a:lnTo>
                  <a:lnTo>
                    <a:pt x="13335" y="16305"/>
                  </a:lnTo>
                  <a:lnTo>
                    <a:pt x="13151" y="16479"/>
                  </a:lnTo>
                  <a:lnTo>
                    <a:pt x="13003" y="16654"/>
                  </a:lnTo>
                  <a:lnTo>
                    <a:pt x="12840" y="16818"/>
                  </a:lnTo>
                  <a:lnTo>
                    <a:pt x="12668" y="17008"/>
                  </a:lnTo>
                  <a:lnTo>
                    <a:pt x="12512" y="17221"/>
                  </a:lnTo>
                  <a:lnTo>
                    <a:pt x="12250" y="17619"/>
                  </a:lnTo>
                  <a:lnTo>
                    <a:pt x="12124" y="17984"/>
                  </a:lnTo>
                  <a:lnTo>
                    <a:pt x="12039" y="18244"/>
                  </a:lnTo>
                  <a:lnTo>
                    <a:pt x="11974" y="18552"/>
                  </a:lnTo>
                  <a:lnTo>
                    <a:pt x="11999" y="18790"/>
                  </a:lnTo>
                  <a:lnTo>
                    <a:pt x="12019" y="19081"/>
                  </a:lnTo>
                  <a:lnTo>
                    <a:pt x="11933" y="19394"/>
                  </a:lnTo>
                  <a:lnTo>
                    <a:pt x="11954" y="19602"/>
                  </a:lnTo>
                  <a:lnTo>
                    <a:pt x="11954" y="19835"/>
                  </a:lnTo>
                  <a:lnTo>
                    <a:pt x="11978" y="20084"/>
                  </a:lnTo>
                  <a:lnTo>
                    <a:pt x="12064" y="20312"/>
                  </a:lnTo>
                  <a:lnTo>
                    <a:pt x="12298" y="20637"/>
                  </a:lnTo>
                  <a:lnTo>
                    <a:pt x="12642" y="20845"/>
                  </a:lnTo>
                  <a:lnTo>
                    <a:pt x="12961" y="21050"/>
                  </a:lnTo>
                  <a:lnTo>
                    <a:pt x="13412" y="21292"/>
                  </a:lnTo>
                  <a:lnTo>
                    <a:pt x="13731" y="21412"/>
                  </a:lnTo>
                  <a:lnTo>
                    <a:pt x="14013" y="21542"/>
                  </a:lnTo>
                  <a:lnTo>
                    <a:pt x="14352" y="21600"/>
                  </a:lnTo>
                  <a:lnTo>
                    <a:pt x="14806" y="21600"/>
                  </a:lnTo>
                  <a:lnTo>
                    <a:pt x="15240" y="21500"/>
                  </a:lnTo>
                  <a:lnTo>
                    <a:pt x="16042" y="21407"/>
                  </a:lnTo>
                  <a:lnTo>
                    <a:pt x="16410" y="21297"/>
                  </a:lnTo>
                  <a:lnTo>
                    <a:pt x="16762" y="21189"/>
                  </a:lnTo>
                  <a:lnTo>
                    <a:pt x="17308" y="20991"/>
                  </a:lnTo>
                  <a:lnTo>
                    <a:pt x="17759" y="20786"/>
                  </a:lnTo>
                  <a:lnTo>
                    <a:pt x="18082" y="20595"/>
                  </a:lnTo>
                  <a:lnTo>
                    <a:pt x="18508" y="20243"/>
                  </a:lnTo>
                  <a:lnTo>
                    <a:pt x="18676" y="19981"/>
                  </a:lnTo>
                  <a:lnTo>
                    <a:pt x="18713" y="19660"/>
                  </a:lnTo>
                  <a:lnTo>
                    <a:pt x="18872" y="19220"/>
                  </a:lnTo>
                  <a:lnTo>
                    <a:pt x="19192" y="18740"/>
                  </a:lnTo>
                  <a:lnTo>
                    <a:pt x="19553" y="18245"/>
                  </a:lnTo>
                  <a:lnTo>
                    <a:pt x="19925" y="17610"/>
                  </a:lnTo>
                  <a:lnTo>
                    <a:pt x="20110" y="17158"/>
                  </a:lnTo>
                  <a:lnTo>
                    <a:pt x="20290" y="16871"/>
                  </a:lnTo>
                  <a:lnTo>
                    <a:pt x="20470" y="16411"/>
                  </a:lnTo>
                  <a:lnTo>
                    <a:pt x="20569" y="16118"/>
                  </a:lnTo>
                  <a:lnTo>
                    <a:pt x="20692" y="15799"/>
                  </a:lnTo>
                  <a:lnTo>
                    <a:pt x="20729" y="15403"/>
                  </a:lnTo>
                  <a:lnTo>
                    <a:pt x="20892" y="15114"/>
                  </a:lnTo>
                  <a:lnTo>
                    <a:pt x="21027" y="14945"/>
                  </a:lnTo>
                  <a:lnTo>
                    <a:pt x="21256" y="14740"/>
                  </a:lnTo>
                  <a:lnTo>
                    <a:pt x="21502" y="14460"/>
                  </a:lnTo>
                  <a:lnTo>
                    <a:pt x="21600" y="13992"/>
                  </a:lnTo>
                  <a:lnTo>
                    <a:pt x="21588" y="13676"/>
                  </a:lnTo>
                  <a:lnTo>
                    <a:pt x="21514" y="13392"/>
                  </a:lnTo>
                  <a:lnTo>
                    <a:pt x="21467" y="12962"/>
                  </a:lnTo>
                  <a:lnTo>
                    <a:pt x="21357" y="12492"/>
                  </a:lnTo>
                  <a:lnTo>
                    <a:pt x="21172" y="12247"/>
                  </a:lnTo>
                  <a:lnTo>
                    <a:pt x="20951" y="12007"/>
                  </a:lnTo>
                  <a:lnTo>
                    <a:pt x="20673" y="11815"/>
                  </a:lnTo>
                  <a:lnTo>
                    <a:pt x="20320" y="11656"/>
                  </a:lnTo>
                  <a:lnTo>
                    <a:pt x="19847" y="11496"/>
                  </a:lnTo>
                  <a:lnTo>
                    <a:pt x="19503" y="11363"/>
                  </a:lnTo>
                  <a:lnTo>
                    <a:pt x="19045" y="11118"/>
                  </a:lnTo>
                  <a:lnTo>
                    <a:pt x="18725" y="10964"/>
                  </a:lnTo>
                  <a:lnTo>
                    <a:pt x="18512" y="10832"/>
                  </a:lnTo>
                  <a:lnTo>
                    <a:pt x="18148" y="10687"/>
                  </a:lnTo>
                  <a:lnTo>
                    <a:pt x="17803" y="10606"/>
                  </a:lnTo>
                  <a:lnTo>
                    <a:pt x="17402" y="10577"/>
                  </a:lnTo>
                  <a:lnTo>
                    <a:pt x="17001" y="10545"/>
                  </a:lnTo>
                  <a:lnTo>
                    <a:pt x="16706" y="10508"/>
                  </a:lnTo>
                  <a:cubicBezTo>
                    <a:pt x="16571" y="10512"/>
                    <a:pt x="16434" y="10505"/>
                    <a:pt x="16302" y="10486"/>
                  </a:cubicBezTo>
                  <a:cubicBezTo>
                    <a:pt x="16166" y="10468"/>
                    <a:pt x="16035" y="10438"/>
                    <a:pt x="15913" y="10398"/>
                  </a:cubicBezTo>
                  <a:lnTo>
                    <a:pt x="15573" y="10349"/>
                  </a:lnTo>
                  <a:lnTo>
                    <a:pt x="15207" y="10227"/>
                  </a:lnTo>
                  <a:lnTo>
                    <a:pt x="14556" y="9914"/>
                  </a:lnTo>
                  <a:lnTo>
                    <a:pt x="14295" y="9650"/>
                  </a:lnTo>
                  <a:lnTo>
                    <a:pt x="13922" y="9371"/>
                  </a:lnTo>
                  <a:lnTo>
                    <a:pt x="13479" y="9170"/>
                  </a:lnTo>
                  <a:lnTo>
                    <a:pt x="13111" y="9009"/>
                  </a:lnTo>
                  <a:lnTo>
                    <a:pt x="12697" y="8938"/>
                  </a:lnTo>
                  <a:lnTo>
                    <a:pt x="12231" y="8879"/>
                  </a:lnTo>
                  <a:lnTo>
                    <a:pt x="11707" y="8838"/>
                  </a:lnTo>
                  <a:lnTo>
                    <a:pt x="11101" y="8796"/>
                  </a:lnTo>
                  <a:lnTo>
                    <a:pt x="10369" y="8793"/>
                  </a:lnTo>
                  <a:lnTo>
                    <a:pt x="9841" y="8814"/>
                  </a:lnTo>
                  <a:lnTo>
                    <a:pt x="9317" y="8851"/>
                  </a:lnTo>
                  <a:lnTo>
                    <a:pt x="8536" y="8824"/>
                  </a:lnTo>
                  <a:lnTo>
                    <a:pt x="8196" y="8832"/>
                  </a:lnTo>
                  <a:lnTo>
                    <a:pt x="7832" y="8768"/>
                  </a:lnTo>
                  <a:lnTo>
                    <a:pt x="7609" y="864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Shape 2315"/>
            <p:cNvSpPr/>
            <p:nvPr/>
          </p:nvSpPr>
          <p:spPr>
            <a:xfrm rot="21600000">
              <a:off x="2222188" y="-1"/>
              <a:ext cx="429395" cy="1943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279" y="21489"/>
                  </a:moveTo>
                  <a:lnTo>
                    <a:pt x="6261" y="21209"/>
                  </a:lnTo>
                  <a:lnTo>
                    <a:pt x="4179" y="20701"/>
                  </a:lnTo>
                  <a:lnTo>
                    <a:pt x="2049" y="20223"/>
                  </a:lnTo>
                  <a:lnTo>
                    <a:pt x="1237" y="19788"/>
                  </a:lnTo>
                  <a:lnTo>
                    <a:pt x="784" y="19149"/>
                  </a:lnTo>
                  <a:lnTo>
                    <a:pt x="143" y="18506"/>
                  </a:lnTo>
                  <a:lnTo>
                    <a:pt x="67" y="18035"/>
                  </a:lnTo>
                  <a:lnTo>
                    <a:pt x="0" y="17378"/>
                  </a:lnTo>
                  <a:lnTo>
                    <a:pt x="0" y="16762"/>
                  </a:lnTo>
                  <a:lnTo>
                    <a:pt x="70" y="16072"/>
                  </a:lnTo>
                  <a:lnTo>
                    <a:pt x="900" y="15394"/>
                  </a:lnTo>
                  <a:lnTo>
                    <a:pt x="1972" y="14908"/>
                  </a:lnTo>
                  <a:lnTo>
                    <a:pt x="4018" y="14413"/>
                  </a:lnTo>
                  <a:cubicBezTo>
                    <a:pt x="4314" y="14276"/>
                    <a:pt x="4582" y="14137"/>
                    <a:pt x="4823" y="13996"/>
                  </a:cubicBezTo>
                  <a:cubicBezTo>
                    <a:pt x="5082" y="13844"/>
                    <a:pt x="5309" y="13688"/>
                    <a:pt x="5383" y="13526"/>
                  </a:cubicBezTo>
                  <a:cubicBezTo>
                    <a:pt x="5500" y="13274"/>
                    <a:pt x="5243" y="13020"/>
                    <a:pt x="4652" y="12802"/>
                  </a:cubicBezTo>
                  <a:lnTo>
                    <a:pt x="3131" y="11980"/>
                  </a:lnTo>
                  <a:lnTo>
                    <a:pt x="1723" y="11385"/>
                  </a:lnTo>
                  <a:lnTo>
                    <a:pt x="796" y="10911"/>
                  </a:lnTo>
                  <a:lnTo>
                    <a:pt x="381" y="10497"/>
                  </a:lnTo>
                  <a:lnTo>
                    <a:pt x="528" y="10002"/>
                  </a:lnTo>
                  <a:lnTo>
                    <a:pt x="500" y="9326"/>
                  </a:lnTo>
                  <a:lnTo>
                    <a:pt x="500" y="8919"/>
                  </a:lnTo>
                  <a:lnTo>
                    <a:pt x="570" y="8343"/>
                  </a:lnTo>
                  <a:lnTo>
                    <a:pt x="570" y="7558"/>
                  </a:lnTo>
                  <a:lnTo>
                    <a:pt x="668" y="6732"/>
                  </a:lnTo>
                  <a:lnTo>
                    <a:pt x="595" y="6006"/>
                  </a:lnTo>
                  <a:lnTo>
                    <a:pt x="1009" y="5160"/>
                  </a:lnTo>
                  <a:lnTo>
                    <a:pt x="595" y="4503"/>
                  </a:lnTo>
                  <a:lnTo>
                    <a:pt x="595" y="4006"/>
                  </a:lnTo>
                  <a:lnTo>
                    <a:pt x="741" y="3350"/>
                  </a:lnTo>
                  <a:lnTo>
                    <a:pt x="787" y="2665"/>
                  </a:lnTo>
                  <a:lnTo>
                    <a:pt x="860" y="2001"/>
                  </a:lnTo>
                  <a:lnTo>
                    <a:pt x="1397" y="1570"/>
                  </a:lnTo>
                  <a:lnTo>
                    <a:pt x="2686" y="1036"/>
                  </a:lnTo>
                  <a:lnTo>
                    <a:pt x="3805" y="596"/>
                  </a:lnTo>
                  <a:lnTo>
                    <a:pt x="6185" y="199"/>
                  </a:lnTo>
                  <a:lnTo>
                    <a:pt x="8084" y="25"/>
                  </a:lnTo>
                  <a:lnTo>
                    <a:pt x="9520" y="0"/>
                  </a:lnTo>
                  <a:lnTo>
                    <a:pt x="11569" y="5"/>
                  </a:lnTo>
                  <a:lnTo>
                    <a:pt x="13321" y="80"/>
                  </a:lnTo>
                  <a:lnTo>
                    <a:pt x="14757" y="295"/>
                  </a:lnTo>
                  <a:lnTo>
                    <a:pt x="16119" y="499"/>
                  </a:lnTo>
                  <a:lnTo>
                    <a:pt x="16970" y="806"/>
                  </a:lnTo>
                  <a:lnTo>
                    <a:pt x="18040" y="1107"/>
                  </a:lnTo>
                  <a:lnTo>
                    <a:pt x="19332" y="1689"/>
                  </a:lnTo>
                  <a:lnTo>
                    <a:pt x="19698" y="2028"/>
                  </a:lnTo>
                  <a:lnTo>
                    <a:pt x="20405" y="2637"/>
                  </a:lnTo>
                  <a:lnTo>
                    <a:pt x="20405" y="3165"/>
                  </a:lnTo>
                  <a:lnTo>
                    <a:pt x="20552" y="3828"/>
                  </a:lnTo>
                  <a:lnTo>
                    <a:pt x="20231" y="5164"/>
                  </a:lnTo>
                  <a:lnTo>
                    <a:pt x="19963" y="6640"/>
                  </a:lnTo>
                  <a:lnTo>
                    <a:pt x="20036" y="8040"/>
                  </a:lnTo>
                  <a:lnTo>
                    <a:pt x="19820" y="8594"/>
                  </a:lnTo>
                  <a:lnTo>
                    <a:pt x="20039" y="9309"/>
                  </a:lnTo>
                  <a:lnTo>
                    <a:pt x="20332" y="9761"/>
                  </a:lnTo>
                  <a:lnTo>
                    <a:pt x="21113" y="10182"/>
                  </a:lnTo>
                  <a:lnTo>
                    <a:pt x="21454" y="10597"/>
                  </a:lnTo>
                  <a:lnTo>
                    <a:pt x="21600" y="11059"/>
                  </a:lnTo>
                  <a:lnTo>
                    <a:pt x="21137" y="11420"/>
                  </a:lnTo>
                  <a:lnTo>
                    <a:pt x="20097" y="11772"/>
                  </a:lnTo>
                  <a:lnTo>
                    <a:pt x="17832" y="12144"/>
                  </a:lnTo>
                  <a:lnTo>
                    <a:pt x="15833" y="12505"/>
                  </a:lnTo>
                  <a:lnTo>
                    <a:pt x="14394" y="12839"/>
                  </a:lnTo>
                  <a:lnTo>
                    <a:pt x="13224" y="13301"/>
                  </a:lnTo>
                  <a:lnTo>
                    <a:pt x="12931" y="13796"/>
                  </a:lnTo>
                  <a:lnTo>
                    <a:pt x="13077" y="14248"/>
                  </a:lnTo>
                  <a:lnTo>
                    <a:pt x="14367" y="14764"/>
                  </a:lnTo>
                  <a:lnTo>
                    <a:pt x="15635" y="15136"/>
                  </a:lnTo>
                  <a:lnTo>
                    <a:pt x="16805" y="15524"/>
                  </a:lnTo>
                  <a:lnTo>
                    <a:pt x="17970" y="15947"/>
                  </a:lnTo>
                  <a:lnTo>
                    <a:pt x="19052" y="16425"/>
                  </a:lnTo>
                  <a:lnTo>
                    <a:pt x="20216" y="17086"/>
                  </a:lnTo>
                  <a:lnTo>
                    <a:pt x="20509" y="17780"/>
                  </a:lnTo>
                  <a:lnTo>
                    <a:pt x="20509" y="18324"/>
                  </a:lnTo>
                  <a:lnTo>
                    <a:pt x="20436" y="18943"/>
                  </a:lnTo>
                  <a:lnTo>
                    <a:pt x="20021" y="19513"/>
                  </a:lnTo>
                  <a:lnTo>
                    <a:pt x="19293" y="20051"/>
                  </a:lnTo>
                  <a:lnTo>
                    <a:pt x="18415" y="20482"/>
                  </a:lnTo>
                  <a:lnTo>
                    <a:pt x="17299" y="20826"/>
                  </a:lnTo>
                  <a:lnTo>
                    <a:pt x="15863" y="21197"/>
                  </a:lnTo>
                  <a:lnTo>
                    <a:pt x="13796" y="21471"/>
                  </a:lnTo>
                  <a:lnTo>
                    <a:pt x="12288" y="21551"/>
                  </a:lnTo>
                  <a:lnTo>
                    <a:pt x="10279" y="21600"/>
                  </a:lnTo>
                  <a:lnTo>
                    <a:pt x="8279" y="2148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Shape 2316"/>
            <p:cNvSpPr/>
            <p:nvPr/>
          </p:nvSpPr>
          <p:spPr>
            <a:xfrm rot="21600000">
              <a:off x="2876821" y="398258"/>
              <a:ext cx="954114" cy="1826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" y="18556"/>
                  </a:moveTo>
                  <a:lnTo>
                    <a:pt x="0" y="19082"/>
                  </a:lnTo>
                  <a:lnTo>
                    <a:pt x="26" y="19716"/>
                  </a:lnTo>
                  <a:lnTo>
                    <a:pt x="291" y="20151"/>
                  </a:lnTo>
                  <a:lnTo>
                    <a:pt x="718" y="20511"/>
                  </a:lnTo>
                  <a:lnTo>
                    <a:pt x="1222" y="20941"/>
                  </a:lnTo>
                  <a:lnTo>
                    <a:pt x="2078" y="21222"/>
                  </a:lnTo>
                  <a:lnTo>
                    <a:pt x="3065" y="21514"/>
                  </a:lnTo>
                  <a:lnTo>
                    <a:pt x="4151" y="21600"/>
                  </a:lnTo>
                  <a:lnTo>
                    <a:pt x="5598" y="21600"/>
                  </a:lnTo>
                  <a:lnTo>
                    <a:pt x="6597" y="21480"/>
                  </a:lnTo>
                  <a:lnTo>
                    <a:pt x="8419" y="21170"/>
                  </a:lnTo>
                  <a:lnTo>
                    <a:pt x="9230" y="20793"/>
                  </a:lnTo>
                  <a:lnTo>
                    <a:pt x="10064" y="20329"/>
                  </a:lnTo>
                  <a:lnTo>
                    <a:pt x="10874" y="19670"/>
                  </a:lnTo>
                  <a:lnTo>
                    <a:pt x="11368" y="19041"/>
                  </a:lnTo>
                  <a:lnTo>
                    <a:pt x="12027" y="18004"/>
                  </a:lnTo>
                  <a:lnTo>
                    <a:pt x="12791" y="17009"/>
                  </a:lnTo>
                  <a:lnTo>
                    <a:pt x="13238" y="16297"/>
                  </a:lnTo>
                  <a:lnTo>
                    <a:pt x="13699" y="15538"/>
                  </a:lnTo>
                  <a:lnTo>
                    <a:pt x="13897" y="14690"/>
                  </a:lnTo>
                  <a:lnTo>
                    <a:pt x="14249" y="13669"/>
                  </a:lnTo>
                  <a:lnTo>
                    <a:pt x="14657" y="12902"/>
                  </a:lnTo>
                  <a:lnTo>
                    <a:pt x="15240" y="11653"/>
                  </a:lnTo>
                  <a:lnTo>
                    <a:pt x="15448" y="10964"/>
                  </a:lnTo>
                  <a:lnTo>
                    <a:pt x="15822" y="10236"/>
                  </a:lnTo>
                  <a:lnTo>
                    <a:pt x="16261" y="9338"/>
                  </a:lnTo>
                  <a:lnTo>
                    <a:pt x="16513" y="8632"/>
                  </a:lnTo>
                  <a:lnTo>
                    <a:pt x="17028" y="8067"/>
                  </a:lnTo>
                  <a:lnTo>
                    <a:pt x="17982" y="7344"/>
                  </a:lnTo>
                  <a:lnTo>
                    <a:pt x="18782" y="6785"/>
                  </a:lnTo>
                  <a:lnTo>
                    <a:pt x="19616" y="6048"/>
                  </a:lnTo>
                  <a:lnTo>
                    <a:pt x="20505" y="5137"/>
                  </a:lnTo>
                  <a:lnTo>
                    <a:pt x="21031" y="4056"/>
                  </a:lnTo>
                  <a:lnTo>
                    <a:pt x="21457" y="3067"/>
                  </a:lnTo>
                  <a:lnTo>
                    <a:pt x="21600" y="2195"/>
                  </a:lnTo>
                  <a:lnTo>
                    <a:pt x="21117" y="1229"/>
                  </a:lnTo>
                  <a:lnTo>
                    <a:pt x="20338" y="667"/>
                  </a:lnTo>
                  <a:lnTo>
                    <a:pt x="19176" y="187"/>
                  </a:lnTo>
                  <a:lnTo>
                    <a:pt x="18190" y="0"/>
                  </a:lnTo>
                  <a:lnTo>
                    <a:pt x="16940" y="96"/>
                  </a:lnTo>
                  <a:lnTo>
                    <a:pt x="15879" y="188"/>
                  </a:lnTo>
                  <a:lnTo>
                    <a:pt x="15135" y="359"/>
                  </a:lnTo>
                  <a:lnTo>
                    <a:pt x="14435" y="628"/>
                  </a:lnTo>
                  <a:lnTo>
                    <a:pt x="13590" y="1006"/>
                  </a:lnTo>
                  <a:lnTo>
                    <a:pt x="12769" y="1572"/>
                  </a:lnTo>
                  <a:lnTo>
                    <a:pt x="11968" y="2146"/>
                  </a:lnTo>
                  <a:lnTo>
                    <a:pt x="11562" y="2741"/>
                  </a:lnTo>
                  <a:lnTo>
                    <a:pt x="11233" y="3377"/>
                  </a:lnTo>
                  <a:lnTo>
                    <a:pt x="10970" y="3945"/>
                  </a:lnTo>
                  <a:lnTo>
                    <a:pt x="10948" y="4587"/>
                  </a:lnTo>
                  <a:lnTo>
                    <a:pt x="10849" y="5458"/>
                  </a:lnTo>
                  <a:lnTo>
                    <a:pt x="10882" y="6162"/>
                  </a:lnTo>
                  <a:lnTo>
                    <a:pt x="10981" y="6688"/>
                  </a:lnTo>
                  <a:lnTo>
                    <a:pt x="10981" y="7209"/>
                  </a:lnTo>
                  <a:lnTo>
                    <a:pt x="10989" y="7683"/>
                  </a:lnTo>
                  <a:lnTo>
                    <a:pt x="10758" y="8301"/>
                  </a:lnTo>
                  <a:lnTo>
                    <a:pt x="10341" y="9040"/>
                  </a:lnTo>
                  <a:lnTo>
                    <a:pt x="9859" y="9585"/>
                  </a:lnTo>
                  <a:lnTo>
                    <a:pt x="9464" y="10152"/>
                  </a:lnTo>
                  <a:lnTo>
                    <a:pt x="9005" y="10632"/>
                  </a:lnTo>
                  <a:lnTo>
                    <a:pt x="8379" y="11398"/>
                  </a:lnTo>
                  <a:lnTo>
                    <a:pt x="7590" y="12170"/>
                  </a:lnTo>
                  <a:lnTo>
                    <a:pt x="6559" y="12920"/>
                  </a:lnTo>
                  <a:lnTo>
                    <a:pt x="5861" y="13429"/>
                  </a:lnTo>
                  <a:lnTo>
                    <a:pt x="4479" y="14133"/>
                  </a:lnTo>
                  <a:lnTo>
                    <a:pt x="3635" y="14585"/>
                  </a:lnTo>
                  <a:lnTo>
                    <a:pt x="2845" y="15260"/>
                  </a:lnTo>
                  <a:lnTo>
                    <a:pt x="1856" y="16204"/>
                  </a:lnTo>
                  <a:lnTo>
                    <a:pt x="1528" y="16644"/>
                  </a:lnTo>
                  <a:lnTo>
                    <a:pt x="1012" y="17417"/>
                  </a:lnTo>
                  <a:lnTo>
                    <a:pt x="541" y="18148"/>
                  </a:lnTo>
                  <a:lnTo>
                    <a:pt x="151" y="18556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Shape 2317"/>
            <p:cNvSpPr/>
            <p:nvPr/>
          </p:nvSpPr>
          <p:spPr>
            <a:xfrm rot="21600000">
              <a:off x="3660736" y="1488928"/>
              <a:ext cx="764553" cy="1132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62" y="13131"/>
                  </a:moveTo>
                  <a:lnTo>
                    <a:pt x="4636" y="13399"/>
                  </a:lnTo>
                  <a:lnTo>
                    <a:pt x="3575" y="14177"/>
                  </a:lnTo>
                  <a:lnTo>
                    <a:pt x="2821" y="14935"/>
                  </a:lnTo>
                  <a:lnTo>
                    <a:pt x="1562" y="16294"/>
                  </a:lnTo>
                  <a:cubicBezTo>
                    <a:pt x="1213" y="16705"/>
                    <a:pt x="925" y="17139"/>
                    <a:pt x="702" y="17588"/>
                  </a:cubicBezTo>
                  <a:cubicBezTo>
                    <a:pt x="416" y="18166"/>
                    <a:pt x="240" y="18767"/>
                    <a:pt x="178" y="19375"/>
                  </a:cubicBezTo>
                  <a:lnTo>
                    <a:pt x="0" y="20215"/>
                  </a:lnTo>
                  <a:lnTo>
                    <a:pt x="203" y="21047"/>
                  </a:lnTo>
                  <a:lnTo>
                    <a:pt x="672" y="21526"/>
                  </a:lnTo>
                  <a:lnTo>
                    <a:pt x="1533" y="21600"/>
                  </a:lnTo>
                  <a:lnTo>
                    <a:pt x="3296" y="20732"/>
                  </a:lnTo>
                  <a:lnTo>
                    <a:pt x="4666" y="19799"/>
                  </a:lnTo>
                  <a:lnTo>
                    <a:pt x="5912" y="18735"/>
                  </a:lnTo>
                  <a:lnTo>
                    <a:pt x="7172" y="17654"/>
                  </a:lnTo>
                  <a:lnTo>
                    <a:pt x="7843" y="16776"/>
                  </a:lnTo>
                  <a:lnTo>
                    <a:pt x="8131" y="15916"/>
                  </a:lnTo>
                  <a:lnTo>
                    <a:pt x="8322" y="15241"/>
                  </a:lnTo>
                  <a:lnTo>
                    <a:pt x="9582" y="14761"/>
                  </a:lnTo>
                  <a:lnTo>
                    <a:pt x="10524" y="14206"/>
                  </a:lnTo>
                  <a:lnTo>
                    <a:pt x="11085" y="13401"/>
                  </a:lnTo>
                  <a:lnTo>
                    <a:pt x="12481" y="12431"/>
                  </a:lnTo>
                  <a:lnTo>
                    <a:pt x="13277" y="11416"/>
                  </a:lnTo>
                  <a:cubicBezTo>
                    <a:pt x="13611" y="11114"/>
                    <a:pt x="13997" y="10839"/>
                    <a:pt x="14425" y="10597"/>
                  </a:cubicBezTo>
                  <a:cubicBezTo>
                    <a:pt x="14754" y="10412"/>
                    <a:pt x="15106" y="10247"/>
                    <a:pt x="15478" y="10104"/>
                  </a:cubicBezTo>
                  <a:lnTo>
                    <a:pt x="16683" y="9522"/>
                  </a:lnTo>
                  <a:lnTo>
                    <a:pt x="18751" y="7982"/>
                  </a:lnTo>
                  <a:lnTo>
                    <a:pt x="19970" y="6850"/>
                  </a:lnTo>
                  <a:lnTo>
                    <a:pt x="20915" y="5464"/>
                  </a:lnTo>
                  <a:lnTo>
                    <a:pt x="21557" y="4558"/>
                  </a:lnTo>
                  <a:lnTo>
                    <a:pt x="21600" y="3220"/>
                  </a:lnTo>
                  <a:lnTo>
                    <a:pt x="21151" y="1883"/>
                  </a:lnTo>
                  <a:lnTo>
                    <a:pt x="20470" y="973"/>
                  </a:lnTo>
                  <a:lnTo>
                    <a:pt x="19265" y="452"/>
                  </a:lnTo>
                  <a:lnTo>
                    <a:pt x="18143" y="77"/>
                  </a:lnTo>
                  <a:lnTo>
                    <a:pt x="16736" y="0"/>
                  </a:lnTo>
                  <a:lnTo>
                    <a:pt x="15531" y="381"/>
                  </a:lnTo>
                  <a:lnTo>
                    <a:pt x="14287" y="836"/>
                  </a:lnTo>
                  <a:lnTo>
                    <a:pt x="13369" y="1363"/>
                  </a:lnTo>
                  <a:lnTo>
                    <a:pt x="11919" y="1983"/>
                  </a:lnTo>
                  <a:lnTo>
                    <a:pt x="10810" y="2834"/>
                  </a:lnTo>
                  <a:lnTo>
                    <a:pt x="9632" y="3944"/>
                  </a:lnTo>
                  <a:lnTo>
                    <a:pt x="8635" y="4854"/>
                  </a:lnTo>
                  <a:lnTo>
                    <a:pt x="7812" y="6072"/>
                  </a:lnTo>
                  <a:lnTo>
                    <a:pt x="7648" y="6774"/>
                  </a:lnTo>
                  <a:lnTo>
                    <a:pt x="7648" y="7735"/>
                  </a:lnTo>
                  <a:lnTo>
                    <a:pt x="7810" y="8593"/>
                  </a:lnTo>
                  <a:cubicBezTo>
                    <a:pt x="7755" y="8805"/>
                    <a:pt x="7654" y="9010"/>
                    <a:pt x="7509" y="9201"/>
                  </a:cubicBezTo>
                  <a:cubicBezTo>
                    <a:pt x="7301" y="9477"/>
                    <a:pt x="7009" y="9719"/>
                    <a:pt x="6651" y="9911"/>
                  </a:cubicBezTo>
                  <a:lnTo>
                    <a:pt x="6117" y="10492"/>
                  </a:lnTo>
                  <a:lnTo>
                    <a:pt x="5720" y="11111"/>
                  </a:lnTo>
                  <a:lnTo>
                    <a:pt x="5720" y="11877"/>
                  </a:lnTo>
                  <a:lnTo>
                    <a:pt x="5802" y="12734"/>
                  </a:lnTo>
                  <a:lnTo>
                    <a:pt x="5362" y="13131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Shape 2318"/>
            <p:cNvSpPr/>
            <p:nvPr/>
          </p:nvSpPr>
          <p:spPr>
            <a:xfrm rot="21600000">
              <a:off x="-1" y="2532859"/>
              <a:ext cx="820980" cy="870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70" y="959"/>
                  </a:moveTo>
                  <a:lnTo>
                    <a:pt x="7375" y="746"/>
                  </a:lnTo>
                  <a:lnTo>
                    <a:pt x="6005" y="460"/>
                  </a:lnTo>
                  <a:lnTo>
                    <a:pt x="4720" y="40"/>
                  </a:lnTo>
                  <a:lnTo>
                    <a:pt x="3286" y="0"/>
                  </a:lnTo>
                  <a:lnTo>
                    <a:pt x="2005" y="295"/>
                  </a:lnTo>
                  <a:lnTo>
                    <a:pt x="849" y="1185"/>
                  </a:lnTo>
                  <a:lnTo>
                    <a:pt x="218" y="2375"/>
                  </a:lnTo>
                  <a:lnTo>
                    <a:pt x="0" y="3791"/>
                  </a:lnTo>
                  <a:lnTo>
                    <a:pt x="89" y="4764"/>
                  </a:lnTo>
                  <a:lnTo>
                    <a:pt x="791" y="5823"/>
                  </a:lnTo>
                  <a:lnTo>
                    <a:pt x="1780" y="6863"/>
                  </a:lnTo>
                  <a:lnTo>
                    <a:pt x="3412" y="8341"/>
                  </a:lnTo>
                  <a:lnTo>
                    <a:pt x="5171" y="9616"/>
                  </a:lnTo>
                  <a:lnTo>
                    <a:pt x="6126" y="10678"/>
                  </a:lnTo>
                  <a:lnTo>
                    <a:pt x="7435" y="12311"/>
                  </a:lnTo>
                  <a:lnTo>
                    <a:pt x="9232" y="14255"/>
                  </a:lnTo>
                  <a:lnTo>
                    <a:pt x="10481" y="16504"/>
                  </a:lnTo>
                  <a:lnTo>
                    <a:pt x="11438" y="17812"/>
                  </a:lnTo>
                  <a:lnTo>
                    <a:pt x="12916" y="19248"/>
                  </a:lnTo>
                  <a:lnTo>
                    <a:pt x="13935" y="20111"/>
                  </a:lnTo>
                  <a:lnTo>
                    <a:pt x="15185" y="20976"/>
                  </a:lnTo>
                  <a:lnTo>
                    <a:pt x="17351" y="21564"/>
                  </a:lnTo>
                  <a:lnTo>
                    <a:pt x="18242" y="21600"/>
                  </a:lnTo>
                  <a:lnTo>
                    <a:pt x="19373" y="21528"/>
                  </a:lnTo>
                  <a:lnTo>
                    <a:pt x="20290" y="21023"/>
                  </a:lnTo>
                  <a:lnTo>
                    <a:pt x="21115" y="20256"/>
                  </a:lnTo>
                  <a:lnTo>
                    <a:pt x="21345" y="18778"/>
                  </a:lnTo>
                  <a:lnTo>
                    <a:pt x="21383" y="17046"/>
                  </a:lnTo>
                  <a:lnTo>
                    <a:pt x="21600" y="15041"/>
                  </a:lnTo>
                  <a:lnTo>
                    <a:pt x="21090" y="13273"/>
                  </a:lnTo>
                  <a:lnTo>
                    <a:pt x="20455" y="11700"/>
                  </a:lnTo>
                  <a:lnTo>
                    <a:pt x="19116" y="9331"/>
                  </a:lnTo>
                  <a:lnTo>
                    <a:pt x="17818" y="7490"/>
                  </a:lnTo>
                  <a:lnTo>
                    <a:pt x="16468" y="5940"/>
                  </a:lnTo>
                  <a:lnTo>
                    <a:pt x="14692" y="3902"/>
                  </a:lnTo>
                  <a:lnTo>
                    <a:pt x="13507" y="2751"/>
                  </a:lnTo>
                  <a:lnTo>
                    <a:pt x="12069" y="2089"/>
                  </a:lnTo>
                  <a:lnTo>
                    <a:pt x="10679" y="1427"/>
                  </a:lnTo>
                  <a:lnTo>
                    <a:pt x="9753" y="1166"/>
                  </a:lnTo>
                  <a:lnTo>
                    <a:pt x="8470" y="95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6" name="Group 2325"/>
          <p:cNvGrpSpPr/>
          <p:nvPr/>
        </p:nvGrpSpPr>
        <p:grpSpPr>
          <a:xfrm rot="8613539">
            <a:off x="6515095" y="272131"/>
            <a:ext cx="1878757" cy="1975698"/>
            <a:chOff x="0" y="0"/>
            <a:chExt cx="4425289" cy="4653625"/>
          </a:xfrm>
          <a:solidFill>
            <a:srgbClr val="589876"/>
          </a:solidFill>
        </p:grpSpPr>
        <p:sp>
          <p:nvSpPr>
            <p:cNvPr id="17" name="Shape 2320"/>
            <p:cNvSpPr/>
            <p:nvPr/>
          </p:nvSpPr>
          <p:spPr>
            <a:xfrm rot="21600000">
              <a:off x="1082657" y="380041"/>
              <a:ext cx="2554870" cy="4273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09" y="8640"/>
                  </a:moveTo>
                  <a:lnTo>
                    <a:pt x="7143" y="8325"/>
                  </a:lnTo>
                  <a:lnTo>
                    <a:pt x="6929" y="8008"/>
                  </a:lnTo>
                  <a:lnTo>
                    <a:pt x="6877" y="7708"/>
                  </a:lnTo>
                  <a:lnTo>
                    <a:pt x="6872" y="7237"/>
                  </a:lnTo>
                  <a:lnTo>
                    <a:pt x="6598" y="6867"/>
                  </a:lnTo>
                  <a:lnTo>
                    <a:pt x="6361" y="6629"/>
                  </a:lnTo>
                  <a:lnTo>
                    <a:pt x="5746" y="6044"/>
                  </a:lnTo>
                  <a:lnTo>
                    <a:pt x="5322" y="5533"/>
                  </a:lnTo>
                  <a:lnTo>
                    <a:pt x="5177" y="5120"/>
                  </a:lnTo>
                  <a:lnTo>
                    <a:pt x="5044" y="4617"/>
                  </a:lnTo>
                  <a:lnTo>
                    <a:pt x="4851" y="4273"/>
                  </a:lnTo>
                  <a:lnTo>
                    <a:pt x="4628" y="4050"/>
                  </a:lnTo>
                  <a:lnTo>
                    <a:pt x="4452" y="3843"/>
                  </a:lnTo>
                  <a:lnTo>
                    <a:pt x="4372" y="3530"/>
                  </a:lnTo>
                  <a:lnTo>
                    <a:pt x="4241" y="3144"/>
                  </a:lnTo>
                  <a:lnTo>
                    <a:pt x="4179" y="2742"/>
                  </a:lnTo>
                  <a:lnTo>
                    <a:pt x="4041" y="2213"/>
                  </a:lnTo>
                  <a:lnTo>
                    <a:pt x="3881" y="1678"/>
                  </a:lnTo>
                  <a:lnTo>
                    <a:pt x="3834" y="1138"/>
                  </a:lnTo>
                  <a:lnTo>
                    <a:pt x="3757" y="719"/>
                  </a:lnTo>
                  <a:lnTo>
                    <a:pt x="3556" y="537"/>
                  </a:lnTo>
                  <a:lnTo>
                    <a:pt x="3356" y="356"/>
                  </a:lnTo>
                  <a:lnTo>
                    <a:pt x="3033" y="187"/>
                  </a:lnTo>
                  <a:lnTo>
                    <a:pt x="2660" y="49"/>
                  </a:lnTo>
                  <a:lnTo>
                    <a:pt x="2203" y="0"/>
                  </a:lnTo>
                  <a:lnTo>
                    <a:pt x="1835" y="4"/>
                  </a:lnTo>
                  <a:lnTo>
                    <a:pt x="1349" y="56"/>
                  </a:lnTo>
                  <a:lnTo>
                    <a:pt x="792" y="181"/>
                  </a:lnTo>
                  <a:lnTo>
                    <a:pt x="469" y="327"/>
                  </a:lnTo>
                  <a:lnTo>
                    <a:pt x="231" y="611"/>
                  </a:lnTo>
                  <a:lnTo>
                    <a:pt x="48" y="858"/>
                  </a:lnTo>
                  <a:lnTo>
                    <a:pt x="0" y="1071"/>
                  </a:lnTo>
                  <a:lnTo>
                    <a:pt x="4" y="1279"/>
                  </a:lnTo>
                  <a:lnTo>
                    <a:pt x="16" y="1522"/>
                  </a:lnTo>
                  <a:lnTo>
                    <a:pt x="156" y="1902"/>
                  </a:lnTo>
                  <a:lnTo>
                    <a:pt x="320" y="2387"/>
                  </a:lnTo>
                  <a:lnTo>
                    <a:pt x="639" y="3151"/>
                  </a:lnTo>
                  <a:lnTo>
                    <a:pt x="770" y="3827"/>
                  </a:lnTo>
                  <a:lnTo>
                    <a:pt x="913" y="4107"/>
                  </a:lnTo>
                  <a:lnTo>
                    <a:pt x="1048" y="4430"/>
                  </a:lnTo>
                  <a:lnTo>
                    <a:pt x="1085" y="4768"/>
                  </a:lnTo>
                  <a:lnTo>
                    <a:pt x="1233" y="5055"/>
                  </a:lnTo>
                  <a:lnTo>
                    <a:pt x="1364" y="5302"/>
                  </a:lnTo>
                  <a:lnTo>
                    <a:pt x="1507" y="5540"/>
                  </a:lnTo>
                  <a:lnTo>
                    <a:pt x="1651" y="5782"/>
                  </a:lnTo>
                  <a:lnTo>
                    <a:pt x="1802" y="6093"/>
                  </a:lnTo>
                  <a:lnTo>
                    <a:pt x="1864" y="6358"/>
                  </a:lnTo>
                  <a:lnTo>
                    <a:pt x="1909" y="6571"/>
                  </a:lnTo>
                  <a:lnTo>
                    <a:pt x="2007" y="6895"/>
                  </a:lnTo>
                  <a:lnTo>
                    <a:pt x="2244" y="7169"/>
                  </a:lnTo>
                  <a:lnTo>
                    <a:pt x="2539" y="7419"/>
                  </a:lnTo>
                  <a:lnTo>
                    <a:pt x="2854" y="7654"/>
                  </a:lnTo>
                  <a:lnTo>
                    <a:pt x="3259" y="7908"/>
                  </a:lnTo>
                  <a:lnTo>
                    <a:pt x="3505" y="8136"/>
                  </a:lnTo>
                  <a:lnTo>
                    <a:pt x="3759" y="8307"/>
                  </a:lnTo>
                  <a:lnTo>
                    <a:pt x="3890" y="8437"/>
                  </a:lnTo>
                  <a:lnTo>
                    <a:pt x="4037" y="8540"/>
                  </a:lnTo>
                  <a:lnTo>
                    <a:pt x="4271" y="8721"/>
                  </a:lnTo>
                  <a:lnTo>
                    <a:pt x="4300" y="8911"/>
                  </a:lnTo>
                  <a:lnTo>
                    <a:pt x="4287" y="9142"/>
                  </a:lnTo>
                  <a:lnTo>
                    <a:pt x="4246" y="9438"/>
                  </a:lnTo>
                  <a:lnTo>
                    <a:pt x="4132" y="9909"/>
                  </a:lnTo>
                  <a:lnTo>
                    <a:pt x="4012" y="10364"/>
                  </a:lnTo>
                  <a:lnTo>
                    <a:pt x="3958" y="10797"/>
                  </a:lnTo>
                  <a:lnTo>
                    <a:pt x="4101" y="11151"/>
                  </a:lnTo>
                  <a:lnTo>
                    <a:pt x="4323" y="11474"/>
                  </a:lnTo>
                  <a:lnTo>
                    <a:pt x="4580" y="11827"/>
                  </a:lnTo>
                  <a:lnTo>
                    <a:pt x="4740" y="12133"/>
                  </a:lnTo>
                  <a:lnTo>
                    <a:pt x="4785" y="12429"/>
                  </a:lnTo>
                  <a:lnTo>
                    <a:pt x="4822" y="12638"/>
                  </a:lnTo>
                  <a:lnTo>
                    <a:pt x="4822" y="12857"/>
                  </a:lnTo>
                  <a:lnTo>
                    <a:pt x="4797" y="12996"/>
                  </a:lnTo>
                  <a:lnTo>
                    <a:pt x="4699" y="13136"/>
                  </a:lnTo>
                  <a:lnTo>
                    <a:pt x="4539" y="13285"/>
                  </a:lnTo>
                  <a:lnTo>
                    <a:pt x="4388" y="13429"/>
                  </a:lnTo>
                  <a:lnTo>
                    <a:pt x="4183" y="13566"/>
                  </a:lnTo>
                  <a:lnTo>
                    <a:pt x="4060" y="13677"/>
                  </a:lnTo>
                  <a:lnTo>
                    <a:pt x="3847" y="13755"/>
                  </a:lnTo>
                  <a:lnTo>
                    <a:pt x="3614" y="13931"/>
                  </a:lnTo>
                  <a:lnTo>
                    <a:pt x="3405" y="14083"/>
                  </a:lnTo>
                  <a:lnTo>
                    <a:pt x="3102" y="14343"/>
                  </a:lnTo>
                  <a:lnTo>
                    <a:pt x="2943" y="14624"/>
                  </a:lnTo>
                  <a:lnTo>
                    <a:pt x="2759" y="14845"/>
                  </a:lnTo>
                  <a:lnTo>
                    <a:pt x="2550" y="15079"/>
                  </a:lnTo>
                  <a:cubicBezTo>
                    <a:pt x="2445" y="15151"/>
                    <a:pt x="2338" y="15222"/>
                    <a:pt x="2231" y="15292"/>
                  </a:cubicBezTo>
                  <a:cubicBezTo>
                    <a:pt x="2109" y="15371"/>
                    <a:pt x="1986" y="15450"/>
                    <a:pt x="1862" y="15527"/>
                  </a:cubicBezTo>
                  <a:lnTo>
                    <a:pt x="1518" y="15733"/>
                  </a:lnTo>
                  <a:lnTo>
                    <a:pt x="1335" y="15901"/>
                  </a:lnTo>
                  <a:lnTo>
                    <a:pt x="1114" y="16041"/>
                  </a:lnTo>
                  <a:lnTo>
                    <a:pt x="905" y="16241"/>
                  </a:lnTo>
                  <a:lnTo>
                    <a:pt x="758" y="16440"/>
                  </a:lnTo>
                  <a:lnTo>
                    <a:pt x="647" y="16643"/>
                  </a:lnTo>
                  <a:lnTo>
                    <a:pt x="598" y="16819"/>
                  </a:lnTo>
                  <a:lnTo>
                    <a:pt x="598" y="17025"/>
                  </a:lnTo>
                  <a:lnTo>
                    <a:pt x="639" y="17423"/>
                  </a:lnTo>
                  <a:lnTo>
                    <a:pt x="774" y="17682"/>
                  </a:lnTo>
                  <a:lnTo>
                    <a:pt x="856" y="17895"/>
                  </a:lnTo>
                  <a:lnTo>
                    <a:pt x="955" y="18087"/>
                  </a:lnTo>
                  <a:lnTo>
                    <a:pt x="1053" y="18295"/>
                  </a:lnTo>
                  <a:lnTo>
                    <a:pt x="1212" y="18558"/>
                  </a:lnTo>
                  <a:lnTo>
                    <a:pt x="1327" y="18752"/>
                  </a:lnTo>
                  <a:lnTo>
                    <a:pt x="1495" y="18975"/>
                  </a:lnTo>
                  <a:lnTo>
                    <a:pt x="1703" y="19203"/>
                  </a:lnTo>
                  <a:lnTo>
                    <a:pt x="1843" y="19364"/>
                  </a:lnTo>
                  <a:lnTo>
                    <a:pt x="2171" y="19521"/>
                  </a:lnTo>
                  <a:lnTo>
                    <a:pt x="2375" y="19685"/>
                  </a:lnTo>
                  <a:lnTo>
                    <a:pt x="2630" y="19841"/>
                  </a:lnTo>
                  <a:lnTo>
                    <a:pt x="2986" y="20069"/>
                  </a:lnTo>
                  <a:lnTo>
                    <a:pt x="3248" y="20152"/>
                  </a:lnTo>
                  <a:lnTo>
                    <a:pt x="3599" y="20323"/>
                  </a:lnTo>
                  <a:lnTo>
                    <a:pt x="3959" y="20470"/>
                  </a:lnTo>
                  <a:lnTo>
                    <a:pt x="4677" y="20713"/>
                  </a:lnTo>
                  <a:lnTo>
                    <a:pt x="5385" y="20876"/>
                  </a:lnTo>
                  <a:lnTo>
                    <a:pt x="5724" y="20906"/>
                  </a:lnTo>
                  <a:lnTo>
                    <a:pt x="6060" y="20947"/>
                  </a:lnTo>
                  <a:lnTo>
                    <a:pt x="6585" y="20986"/>
                  </a:lnTo>
                  <a:lnTo>
                    <a:pt x="7060" y="20972"/>
                  </a:lnTo>
                  <a:cubicBezTo>
                    <a:pt x="7198" y="20987"/>
                    <a:pt x="7338" y="20995"/>
                    <a:pt x="7478" y="20994"/>
                  </a:cubicBezTo>
                  <a:cubicBezTo>
                    <a:pt x="7672" y="20993"/>
                    <a:pt x="7865" y="20976"/>
                    <a:pt x="8051" y="20945"/>
                  </a:cubicBezTo>
                  <a:lnTo>
                    <a:pt x="8414" y="20901"/>
                  </a:lnTo>
                  <a:cubicBezTo>
                    <a:pt x="8557" y="20875"/>
                    <a:pt x="8701" y="20849"/>
                    <a:pt x="8844" y="20823"/>
                  </a:cubicBezTo>
                  <a:cubicBezTo>
                    <a:pt x="8971" y="20800"/>
                    <a:pt x="9098" y="20777"/>
                    <a:pt x="9224" y="20754"/>
                  </a:cubicBezTo>
                  <a:lnTo>
                    <a:pt x="9568" y="20674"/>
                  </a:lnTo>
                  <a:lnTo>
                    <a:pt x="9948" y="20564"/>
                  </a:lnTo>
                  <a:lnTo>
                    <a:pt x="10453" y="20385"/>
                  </a:lnTo>
                  <a:lnTo>
                    <a:pt x="10878" y="20064"/>
                  </a:lnTo>
                  <a:lnTo>
                    <a:pt x="11092" y="19660"/>
                  </a:lnTo>
                  <a:lnTo>
                    <a:pt x="11042" y="19237"/>
                  </a:lnTo>
                  <a:lnTo>
                    <a:pt x="11051" y="18855"/>
                  </a:lnTo>
                  <a:lnTo>
                    <a:pt x="10760" y="18502"/>
                  </a:lnTo>
                  <a:lnTo>
                    <a:pt x="10633" y="18187"/>
                  </a:lnTo>
                  <a:lnTo>
                    <a:pt x="10298" y="17836"/>
                  </a:lnTo>
                  <a:lnTo>
                    <a:pt x="9889" y="17532"/>
                  </a:lnTo>
                  <a:lnTo>
                    <a:pt x="9524" y="17226"/>
                  </a:lnTo>
                  <a:lnTo>
                    <a:pt x="9042" y="16943"/>
                  </a:lnTo>
                  <a:lnTo>
                    <a:pt x="8579" y="16512"/>
                  </a:lnTo>
                  <a:lnTo>
                    <a:pt x="8383" y="16189"/>
                  </a:lnTo>
                  <a:lnTo>
                    <a:pt x="8124" y="15427"/>
                  </a:lnTo>
                  <a:lnTo>
                    <a:pt x="8137" y="15070"/>
                  </a:lnTo>
                  <a:lnTo>
                    <a:pt x="8223" y="14786"/>
                  </a:lnTo>
                  <a:lnTo>
                    <a:pt x="8330" y="14546"/>
                  </a:lnTo>
                  <a:lnTo>
                    <a:pt x="8485" y="14370"/>
                  </a:lnTo>
                  <a:lnTo>
                    <a:pt x="8744" y="14172"/>
                  </a:lnTo>
                  <a:lnTo>
                    <a:pt x="9038" y="13973"/>
                  </a:lnTo>
                  <a:lnTo>
                    <a:pt x="9316" y="13780"/>
                  </a:lnTo>
                  <a:lnTo>
                    <a:pt x="9755" y="13589"/>
                  </a:lnTo>
                  <a:lnTo>
                    <a:pt x="10058" y="13378"/>
                  </a:lnTo>
                  <a:cubicBezTo>
                    <a:pt x="10130" y="13340"/>
                    <a:pt x="10203" y="13303"/>
                    <a:pt x="10279" y="13268"/>
                  </a:cubicBezTo>
                  <a:cubicBezTo>
                    <a:pt x="10370" y="13226"/>
                    <a:pt x="10464" y="13186"/>
                    <a:pt x="10561" y="13149"/>
                  </a:cubicBezTo>
                  <a:lnTo>
                    <a:pt x="10840" y="13053"/>
                  </a:lnTo>
                  <a:lnTo>
                    <a:pt x="11311" y="12987"/>
                  </a:lnTo>
                  <a:lnTo>
                    <a:pt x="11696" y="12950"/>
                  </a:lnTo>
                  <a:lnTo>
                    <a:pt x="12093" y="12999"/>
                  </a:lnTo>
                  <a:lnTo>
                    <a:pt x="12511" y="13089"/>
                  </a:lnTo>
                  <a:lnTo>
                    <a:pt x="12793" y="13148"/>
                  </a:lnTo>
                  <a:lnTo>
                    <a:pt x="13124" y="13285"/>
                  </a:lnTo>
                  <a:lnTo>
                    <a:pt x="13582" y="13523"/>
                  </a:lnTo>
                  <a:lnTo>
                    <a:pt x="13742" y="13736"/>
                  </a:lnTo>
                  <a:lnTo>
                    <a:pt x="14008" y="13958"/>
                  </a:lnTo>
                  <a:lnTo>
                    <a:pt x="14291" y="14217"/>
                  </a:lnTo>
                  <a:lnTo>
                    <a:pt x="14427" y="14435"/>
                  </a:lnTo>
                  <a:lnTo>
                    <a:pt x="14451" y="14669"/>
                  </a:lnTo>
                  <a:lnTo>
                    <a:pt x="14452" y="14904"/>
                  </a:lnTo>
                  <a:lnTo>
                    <a:pt x="14407" y="15087"/>
                  </a:lnTo>
                  <a:lnTo>
                    <a:pt x="14292" y="15337"/>
                  </a:lnTo>
                  <a:lnTo>
                    <a:pt x="14134" y="15497"/>
                  </a:lnTo>
                  <a:lnTo>
                    <a:pt x="13925" y="15701"/>
                  </a:lnTo>
                  <a:lnTo>
                    <a:pt x="13687" y="15909"/>
                  </a:lnTo>
                  <a:lnTo>
                    <a:pt x="13335" y="16305"/>
                  </a:lnTo>
                  <a:lnTo>
                    <a:pt x="13151" y="16479"/>
                  </a:lnTo>
                  <a:lnTo>
                    <a:pt x="13003" y="16654"/>
                  </a:lnTo>
                  <a:lnTo>
                    <a:pt x="12840" y="16818"/>
                  </a:lnTo>
                  <a:lnTo>
                    <a:pt x="12668" y="17008"/>
                  </a:lnTo>
                  <a:lnTo>
                    <a:pt x="12512" y="17221"/>
                  </a:lnTo>
                  <a:lnTo>
                    <a:pt x="12250" y="17619"/>
                  </a:lnTo>
                  <a:lnTo>
                    <a:pt x="12124" y="17984"/>
                  </a:lnTo>
                  <a:lnTo>
                    <a:pt x="12039" y="18244"/>
                  </a:lnTo>
                  <a:lnTo>
                    <a:pt x="11974" y="18552"/>
                  </a:lnTo>
                  <a:lnTo>
                    <a:pt x="11999" y="18790"/>
                  </a:lnTo>
                  <a:lnTo>
                    <a:pt x="12019" y="19081"/>
                  </a:lnTo>
                  <a:lnTo>
                    <a:pt x="11933" y="19394"/>
                  </a:lnTo>
                  <a:lnTo>
                    <a:pt x="11954" y="19602"/>
                  </a:lnTo>
                  <a:lnTo>
                    <a:pt x="11954" y="19835"/>
                  </a:lnTo>
                  <a:lnTo>
                    <a:pt x="11978" y="20084"/>
                  </a:lnTo>
                  <a:lnTo>
                    <a:pt x="12064" y="20312"/>
                  </a:lnTo>
                  <a:lnTo>
                    <a:pt x="12298" y="20637"/>
                  </a:lnTo>
                  <a:lnTo>
                    <a:pt x="12642" y="20845"/>
                  </a:lnTo>
                  <a:lnTo>
                    <a:pt x="12961" y="21050"/>
                  </a:lnTo>
                  <a:lnTo>
                    <a:pt x="13412" y="21292"/>
                  </a:lnTo>
                  <a:lnTo>
                    <a:pt x="13731" y="21412"/>
                  </a:lnTo>
                  <a:lnTo>
                    <a:pt x="14013" y="21542"/>
                  </a:lnTo>
                  <a:lnTo>
                    <a:pt x="14352" y="21600"/>
                  </a:lnTo>
                  <a:lnTo>
                    <a:pt x="14806" y="21600"/>
                  </a:lnTo>
                  <a:lnTo>
                    <a:pt x="15240" y="21500"/>
                  </a:lnTo>
                  <a:lnTo>
                    <a:pt x="16042" y="21407"/>
                  </a:lnTo>
                  <a:lnTo>
                    <a:pt x="16410" y="21297"/>
                  </a:lnTo>
                  <a:lnTo>
                    <a:pt x="16762" y="21189"/>
                  </a:lnTo>
                  <a:lnTo>
                    <a:pt x="17308" y="20991"/>
                  </a:lnTo>
                  <a:lnTo>
                    <a:pt x="17759" y="20786"/>
                  </a:lnTo>
                  <a:lnTo>
                    <a:pt x="18082" y="20595"/>
                  </a:lnTo>
                  <a:lnTo>
                    <a:pt x="18508" y="20243"/>
                  </a:lnTo>
                  <a:lnTo>
                    <a:pt x="18676" y="19981"/>
                  </a:lnTo>
                  <a:lnTo>
                    <a:pt x="18713" y="19660"/>
                  </a:lnTo>
                  <a:lnTo>
                    <a:pt x="18872" y="19220"/>
                  </a:lnTo>
                  <a:lnTo>
                    <a:pt x="19192" y="18740"/>
                  </a:lnTo>
                  <a:lnTo>
                    <a:pt x="19553" y="18245"/>
                  </a:lnTo>
                  <a:lnTo>
                    <a:pt x="19925" y="17610"/>
                  </a:lnTo>
                  <a:lnTo>
                    <a:pt x="20110" y="17158"/>
                  </a:lnTo>
                  <a:lnTo>
                    <a:pt x="20290" y="16871"/>
                  </a:lnTo>
                  <a:lnTo>
                    <a:pt x="20470" y="16411"/>
                  </a:lnTo>
                  <a:lnTo>
                    <a:pt x="20569" y="16118"/>
                  </a:lnTo>
                  <a:lnTo>
                    <a:pt x="20692" y="15799"/>
                  </a:lnTo>
                  <a:lnTo>
                    <a:pt x="20729" y="15403"/>
                  </a:lnTo>
                  <a:lnTo>
                    <a:pt x="20892" y="15114"/>
                  </a:lnTo>
                  <a:lnTo>
                    <a:pt x="21027" y="14945"/>
                  </a:lnTo>
                  <a:lnTo>
                    <a:pt x="21256" y="14740"/>
                  </a:lnTo>
                  <a:lnTo>
                    <a:pt x="21502" y="14460"/>
                  </a:lnTo>
                  <a:lnTo>
                    <a:pt x="21600" y="13992"/>
                  </a:lnTo>
                  <a:lnTo>
                    <a:pt x="21588" y="13676"/>
                  </a:lnTo>
                  <a:lnTo>
                    <a:pt x="21514" y="13392"/>
                  </a:lnTo>
                  <a:lnTo>
                    <a:pt x="21467" y="12962"/>
                  </a:lnTo>
                  <a:lnTo>
                    <a:pt x="21357" y="12492"/>
                  </a:lnTo>
                  <a:lnTo>
                    <a:pt x="21172" y="12247"/>
                  </a:lnTo>
                  <a:lnTo>
                    <a:pt x="20951" y="12007"/>
                  </a:lnTo>
                  <a:lnTo>
                    <a:pt x="20673" y="11815"/>
                  </a:lnTo>
                  <a:lnTo>
                    <a:pt x="20320" y="11656"/>
                  </a:lnTo>
                  <a:lnTo>
                    <a:pt x="19847" y="11496"/>
                  </a:lnTo>
                  <a:lnTo>
                    <a:pt x="19503" y="11363"/>
                  </a:lnTo>
                  <a:lnTo>
                    <a:pt x="19045" y="11118"/>
                  </a:lnTo>
                  <a:lnTo>
                    <a:pt x="18725" y="10964"/>
                  </a:lnTo>
                  <a:lnTo>
                    <a:pt x="18512" y="10832"/>
                  </a:lnTo>
                  <a:lnTo>
                    <a:pt x="18148" y="10687"/>
                  </a:lnTo>
                  <a:lnTo>
                    <a:pt x="17803" y="10606"/>
                  </a:lnTo>
                  <a:lnTo>
                    <a:pt x="17402" y="10577"/>
                  </a:lnTo>
                  <a:lnTo>
                    <a:pt x="17001" y="10545"/>
                  </a:lnTo>
                  <a:lnTo>
                    <a:pt x="16706" y="10508"/>
                  </a:lnTo>
                  <a:cubicBezTo>
                    <a:pt x="16571" y="10512"/>
                    <a:pt x="16434" y="10505"/>
                    <a:pt x="16302" y="10486"/>
                  </a:cubicBezTo>
                  <a:cubicBezTo>
                    <a:pt x="16166" y="10468"/>
                    <a:pt x="16035" y="10438"/>
                    <a:pt x="15913" y="10398"/>
                  </a:cubicBezTo>
                  <a:lnTo>
                    <a:pt x="15573" y="10349"/>
                  </a:lnTo>
                  <a:lnTo>
                    <a:pt x="15207" y="10227"/>
                  </a:lnTo>
                  <a:lnTo>
                    <a:pt x="14556" y="9914"/>
                  </a:lnTo>
                  <a:lnTo>
                    <a:pt x="14295" y="9650"/>
                  </a:lnTo>
                  <a:lnTo>
                    <a:pt x="13922" y="9371"/>
                  </a:lnTo>
                  <a:lnTo>
                    <a:pt x="13479" y="9170"/>
                  </a:lnTo>
                  <a:lnTo>
                    <a:pt x="13111" y="9009"/>
                  </a:lnTo>
                  <a:lnTo>
                    <a:pt x="12697" y="8938"/>
                  </a:lnTo>
                  <a:lnTo>
                    <a:pt x="12231" y="8879"/>
                  </a:lnTo>
                  <a:lnTo>
                    <a:pt x="11707" y="8838"/>
                  </a:lnTo>
                  <a:lnTo>
                    <a:pt x="11101" y="8796"/>
                  </a:lnTo>
                  <a:lnTo>
                    <a:pt x="10369" y="8793"/>
                  </a:lnTo>
                  <a:lnTo>
                    <a:pt x="9841" y="8814"/>
                  </a:lnTo>
                  <a:lnTo>
                    <a:pt x="9317" y="8851"/>
                  </a:lnTo>
                  <a:lnTo>
                    <a:pt x="8536" y="8824"/>
                  </a:lnTo>
                  <a:lnTo>
                    <a:pt x="8196" y="8832"/>
                  </a:lnTo>
                  <a:lnTo>
                    <a:pt x="7832" y="8768"/>
                  </a:lnTo>
                  <a:lnTo>
                    <a:pt x="7609" y="864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Shape 2321"/>
            <p:cNvSpPr/>
            <p:nvPr/>
          </p:nvSpPr>
          <p:spPr>
            <a:xfrm rot="21600000">
              <a:off x="2222188" y="-1"/>
              <a:ext cx="429395" cy="1943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279" y="21489"/>
                  </a:moveTo>
                  <a:lnTo>
                    <a:pt x="6261" y="21209"/>
                  </a:lnTo>
                  <a:lnTo>
                    <a:pt x="4179" y="20701"/>
                  </a:lnTo>
                  <a:lnTo>
                    <a:pt x="2049" y="20223"/>
                  </a:lnTo>
                  <a:lnTo>
                    <a:pt x="1237" y="19788"/>
                  </a:lnTo>
                  <a:lnTo>
                    <a:pt x="784" y="19149"/>
                  </a:lnTo>
                  <a:lnTo>
                    <a:pt x="143" y="18506"/>
                  </a:lnTo>
                  <a:lnTo>
                    <a:pt x="67" y="18035"/>
                  </a:lnTo>
                  <a:lnTo>
                    <a:pt x="0" y="17378"/>
                  </a:lnTo>
                  <a:lnTo>
                    <a:pt x="0" y="16762"/>
                  </a:lnTo>
                  <a:lnTo>
                    <a:pt x="70" y="16072"/>
                  </a:lnTo>
                  <a:lnTo>
                    <a:pt x="900" y="15394"/>
                  </a:lnTo>
                  <a:lnTo>
                    <a:pt x="1972" y="14908"/>
                  </a:lnTo>
                  <a:lnTo>
                    <a:pt x="4018" y="14413"/>
                  </a:lnTo>
                  <a:cubicBezTo>
                    <a:pt x="4314" y="14276"/>
                    <a:pt x="4582" y="14137"/>
                    <a:pt x="4823" y="13996"/>
                  </a:cubicBezTo>
                  <a:cubicBezTo>
                    <a:pt x="5082" y="13844"/>
                    <a:pt x="5309" y="13688"/>
                    <a:pt x="5383" y="13526"/>
                  </a:cubicBezTo>
                  <a:cubicBezTo>
                    <a:pt x="5500" y="13274"/>
                    <a:pt x="5243" y="13020"/>
                    <a:pt x="4652" y="12802"/>
                  </a:cubicBezTo>
                  <a:lnTo>
                    <a:pt x="3131" y="11980"/>
                  </a:lnTo>
                  <a:lnTo>
                    <a:pt x="1723" y="11385"/>
                  </a:lnTo>
                  <a:lnTo>
                    <a:pt x="796" y="10911"/>
                  </a:lnTo>
                  <a:lnTo>
                    <a:pt x="381" y="10497"/>
                  </a:lnTo>
                  <a:lnTo>
                    <a:pt x="528" y="10002"/>
                  </a:lnTo>
                  <a:lnTo>
                    <a:pt x="500" y="9326"/>
                  </a:lnTo>
                  <a:lnTo>
                    <a:pt x="500" y="8919"/>
                  </a:lnTo>
                  <a:lnTo>
                    <a:pt x="570" y="8343"/>
                  </a:lnTo>
                  <a:lnTo>
                    <a:pt x="570" y="7558"/>
                  </a:lnTo>
                  <a:lnTo>
                    <a:pt x="668" y="6732"/>
                  </a:lnTo>
                  <a:lnTo>
                    <a:pt x="595" y="6006"/>
                  </a:lnTo>
                  <a:lnTo>
                    <a:pt x="1009" y="5160"/>
                  </a:lnTo>
                  <a:lnTo>
                    <a:pt x="595" y="4503"/>
                  </a:lnTo>
                  <a:lnTo>
                    <a:pt x="595" y="4006"/>
                  </a:lnTo>
                  <a:lnTo>
                    <a:pt x="741" y="3350"/>
                  </a:lnTo>
                  <a:lnTo>
                    <a:pt x="787" y="2665"/>
                  </a:lnTo>
                  <a:lnTo>
                    <a:pt x="860" y="2001"/>
                  </a:lnTo>
                  <a:lnTo>
                    <a:pt x="1397" y="1570"/>
                  </a:lnTo>
                  <a:lnTo>
                    <a:pt x="2686" y="1036"/>
                  </a:lnTo>
                  <a:lnTo>
                    <a:pt x="3805" y="596"/>
                  </a:lnTo>
                  <a:lnTo>
                    <a:pt x="6185" y="199"/>
                  </a:lnTo>
                  <a:lnTo>
                    <a:pt x="8084" y="25"/>
                  </a:lnTo>
                  <a:lnTo>
                    <a:pt x="9520" y="0"/>
                  </a:lnTo>
                  <a:lnTo>
                    <a:pt x="11569" y="5"/>
                  </a:lnTo>
                  <a:lnTo>
                    <a:pt x="13321" y="80"/>
                  </a:lnTo>
                  <a:lnTo>
                    <a:pt x="14757" y="295"/>
                  </a:lnTo>
                  <a:lnTo>
                    <a:pt x="16119" y="499"/>
                  </a:lnTo>
                  <a:lnTo>
                    <a:pt x="16970" y="806"/>
                  </a:lnTo>
                  <a:lnTo>
                    <a:pt x="18040" y="1107"/>
                  </a:lnTo>
                  <a:lnTo>
                    <a:pt x="19332" y="1689"/>
                  </a:lnTo>
                  <a:lnTo>
                    <a:pt x="19698" y="2028"/>
                  </a:lnTo>
                  <a:lnTo>
                    <a:pt x="20405" y="2637"/>
                  </a:lnTo>
                  <a:lnTo>
                    <a:pt x="20405" y="3165"/>
                  </a:lnTo>
                  <a:lnTo>
                    <a:pt x="20552" y="3828"/>
                  </a:lnTo>
                  <a:lnTo>
                    <a:pt x="20231" y="5164"/>
                  </a:lnTo>
                  <a:lnTo>
                    <a:pt x="19963" y="6640"/>
                  </a:lnTo>
                  <a:lnTo>
                    <a:pt x="20036" y="8040"/>
                  </a:lnTo>
                  <a:lnTo>
                    <a:pt x="19820" y="8594"/>
                  </a:lnTo>
                  <a:lnTo>
                    <a:pt x="20039" y="9309"/>
                  </a:lnTo>
                  <a:lnTo>
                    <a:pt x="20332" y="9761"/>
                  </a:lnTo>
                  <a:lnTo>
                    <a:pt x="21113" y="10182"/>
                  </a:lnTo>
                  <a:lnTo>
                    <a:pt x="21454" y="10597"/>
                  </a:lnTo>
                  <a:lnTo>
                    <a:pt x="21600" y="11059"/>
                  </a:lnTo>
                  <a:lnTo>
                    <a:pt x="21137" y="11420"/>
                  </a:lnTo>
                  <a:lnTo>
                    <a:pt x="20097" y="11772"/>
                  </a:lnTo>
                  <a:lnTo>
                    <a:pt x="17832" y="12144"/>
                  </a:lnTo>
                  <a:lnTo>
                    <a:pt x="15833" y="12505"/>
                  </a:lnTo>
                  <a:lnTo>
                    <a:pt x="14394" y="12839"/>
                  </a:lnTo>
                  <a:lnTo>
                    <a:pt x="13224" y="13301"/>
                  </a:lnTo>
                  <a:lnTo>
                    <a:pt x="12931" y="13796"/>
                  </a:lnTo>
                  <a:lnTo>
                    <a:pt x="13077" y="14248"/>
                  </a:lnTo>
                  <a:lnTo>
                    <a:pt x="14367" y="14764"/>
                  </a:lnTo>
                  <a:lnTo>
                    <a:pt x="15635" y="15136"/>
                  </a:lnTo>
                  <a:lnTo>
                    <a:pt x="16805" y="15524"/>
                  </a:lnTo>
                  <a:lnTo>
                    <a:pt x="17970" y="15947"/>
                  </a:lnTo>
                  <a:lnTo>
                    <a:pt x="19052" y="16425"/>
                  </a:lnTo>
                  <a:lnTo>
                    <a:pt x="20216" y="17086"/>
                  </a:lnTo>
                  <a:lnTo>
                    <a:pt x="20509" y="17780"/>
                  </a:lnTo>
                  <a:lnTo>
                    <a:pt x="20509" y="18324"/>
                  </a:lnTo>
                  <a:lnTo>
                    <a:pt x="20436" y="18943"/>
                  </a:lnTo>
                  <a:lnTo>
                    <a:pt x="20021" y="19513"/>
                  </a:lnTo>
                  <a:lnTo>
                    <a:pt x="19293" y="20051"/>
                  </a:lnTo>
                  <a:lnTo>
                    <a:pt x="18415" y="20482"/>
                  </a:lnTo>
                  <a:lnTo>
                    <a:pt x="17299" y="20826"/>
                  </a:lnTo>
                  <a:lnTo>
                    <a:pt x="15863" y="21197"/>
                  </a:lnTo>
                  <a:lnTo>
                    <a:pt x="13796" y="21471"/>
                  </a:lnTo>
                  <a:lnTo>
                    <a:pt x="12288" y="21551"/>
                  </a:lnTo>
                  <a:lnTo>
                    <a:pt x="10279" y="21600"/>
                  </a:lnTo>
                  <a:lnTo>
                    <a:pt x="8279" y="2148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Shape 2322"/>
            <p:cNvSpPr/>
            <p:nvPr/>
          </p:nvSpPr>
          <p:spPr>
            <a:xfrm rot="21600000">
              <a:off x="2876821" y="398258"/>
              <a:ext cx="954114" cy="1826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" y="18556"/>
                  </a:moveTo>
                  <a:lnTo>
                    <a:pt x="0" y="19082"/>
                  </a:lnTo>
                  <a:lnTo>
                    <a:pt x="26" y="19716"/>
                  </a:lnTo>
                  <a:lnTo>
                    <a:pt x="291" y="20151"/>
                  </a:lnTo>
                  <a:lnTo>
                    <a:pt x="718" y="20511"/>
                  </a:lnTo>
                  <a:lnTo>
                    <a:pt x="1222" y="20941"/>
                  </a:lnTo>
                  <a:lnTo>
                    <a:pt x="2078" y="21222"/>
                  </a:lnTo>
                  <a:lnTo>
                    <a:pt x="3065" y="21514"/>
                  </a:lnTo>
                  <a:lnTo>
                    <a:pt x="4151" y="21600"/>
                  </a:lnTo>
                  <a:lnTo>
                    <a:pt x="5598" y="21600"/>
                  </a:lnTo>
                  <a:lnTo>
                    <a:pt x="6597" y="21480"/>
                  </a:lnTo>
                  <a:lnTo>
                    <a:pt x="8419" y="21170"/>
                  </a:lnTo>
                  <a:lnTo>
                    <a:pt x="9230" y="20793"/>
                  </a:lnTo>
                  <a:lnTo>
                    <a:pt x="10064" y="20329"/>
                  </a:lnTo>
                  <a:lnTo>
                    <a:pt x="10874" y="19670"/>
                  </a:lnTo>
                  <a:lnTo>
                    <a:pt x="11368" y="19041"/>
                  </a:lnTo>
                  <a:lnTo>
                    <a:pt x="12027" y="18004"/>
                  </a:lnTo>
                  <a:lnTo>
                    <a:pt x="12791" y="17009"/>
                  </a:lnTo>
                  <a:lnTo>
                    <a:pt x="13238" y="16297"/>
                  </a:lnTo>
                  <a:lnTo>
                    <a:pt x="13699" y="15538"/>
                  </a:lnTo>
                  <a:lnTo>
                    <a:pt x="13897" y="14690"/>
                  </a:lnTo>
                  <a:lnTo>
                    <a:pt x="14249" y="13669"/>
                  </a:lnTo>
                  <a:lnTo>
                    <a:pt x="14657" y="12902"/>
                  </a:lnTo>
                  <a:lnTo>
                    <a:pt x="15240" y="11653"/>
                  </a:lnTo>
                  <a:lnTo>
                    <a:pt x="15448" y="10964"/>
                  </a:lnTo>
                  <a:lnTo>
                    <a:pt x="15822" y="10236"/>
                  </a:lnTo>
                  <a:lnTo>
                    <a:pt x="16261" y="9338"/>
                  </a:lnTo>
                  <a:lnTo>
                    <a:pt x="16513" y="8632"/>
                  </a:lnTo>
                  <a:lnTo>
                    <a:pt x="17028" y="8067"/>
                  </a:lnTo>
                  <a:lnTo>
                    <a:pt x="17982" y="7344"/>
                  </a:lnTo>
                  <a:lnTo>
                    <a:pt x="18782" y="6785"/>
                  </a:lnTo>
                  <a:lnTo>
                    <a:pt x="19616" y="6048"/>
                  </a:lnTo>
                  <a:lnTo>
                    <a:pt x="20505" y="5137"/>
                  </a:lnTo>
                  <a:lnTo>
                    <a:pt x="21031" y="4056"/>
                  </a:lnTo>
                  <a:lnTo>
                    <a:pt x="21457" y="3067"/>
                  </a:lnTo>
                  <a:lnTo>
                    <a:pt x="21600" y="2195"/>
                  </a:lnTo>
                  <a:lnTo>
                    <a:pt x="21117" y="1229"/>
                  </a:lnTo>
                  <a:lnTo>
                    <a:pt x="20338" y="667"/>
                  </a:lnTo>
                  <a:lnTo>
                    <a:pt x="19176" y="187"/>
                  </a:lnTo>
                  <a:lnTo>
                    <a:pt x="18190" y="0"/>
                  </a:lnTo>
                  <a:lnTo>
                    <a:pt x="16940" y="96"/>
                  </a:lnTo>
                  <a:lnTo>
                    <a:pt x="15879" y="188"/>
                  </a:lnTo>
                  <a:lnTo>
                    <a:pt x="15135" y="359"/>
                  </a:lnTo>
                  <a:lnTo>
                    <a:pt x="14435" y="628"/>
                  </a:lnTo>
                  <a:lnTo>
                    <a:pt x="13590" y="1006"/>
                  </a:lnTo>
                  <a:lnTo>
                    <a:pt x="12769" y="1572"/>
                  </a:lnTo>
                  <a:lnTo>
                    <a:pt x="11968" y="2146"/>
                  </a:lnTo>
                  <a:lnTo>
                    <a:pt x="11562" y="2741"/>
                  </a:lnTo>
                  <a:lnTo>
                    <a:pt x="11233" y="3377"/>
                  </a:lnTo>
                  <a:lnTo>
                    <a:pt x="10970" y="3945"/>
                  </a:lnTo>
                  <a:lnTo>
                    <a:pt x="10948" y="4587"/>
                  </a:lnTo>
                  <a:lnTo>
                    <a:pt x="10849" y="5458"/>
                  </a:lnTo>
                  <a:lnTo>
                    <a:pt x="10882" y="6162"/>
                  </a:lnTo>
                  <a:lnTo>
                    <a:pt x="10981" y="6688"/>
                  </a:lnTo>
                  <a:lnTo>
                    <a:pt x="10981" y="7209"/>
                  </a:lnTo>
                  <a:lnTo>
                    <a:pt x="10989" y="7683"/>
                  </a:lnTo>
                  <a:lnTo>
                    <a:pt x="10758" y="8301"/>
                  </a:lnTo>
                  <a:lnTo>
                    <a:pt x="10341" y="9040"/>
                  </a:lnTo>
                  <a:lnTo>
                    <a:pt x="9859" y="9585"/>
                  </a:lnTo>
                  <a:lnTo>
                    <a:pt x="9464" y="10152"/>
                  </a:lnTo>
                  <a:lnTo>
                    <a:pt x="9005" y="10632"/>
                  </a:lnTo>
                  <a:lnTo>
                    <a:pt x="8379" y="11398"/>
                  </a:lnTo>
                  <a:lnTo>
                    <a:pt x="7590" y="12170"/>
                  </a:lnTo>
                  <a:lnTo>
                    <a:pt x="6559" y="12920"/>
                  </a:lnTo>
                  <a:lnTo>
                    <a:pt x="5861" y="13429"/>
                  </a:lnTo>
                  <a:lnTo>
                    <a:pt x="4479" y="14133"/>
                  </a:lnTo>
                  <a:lnTo>
                    <a:pt x="3635" y="14585"/>
                  </a:lnTo>
                  <a:lnTo>
                    <a:pt x="2845" y="15260"/>
                  </a:lnTo>
                  <a:lnTo>
                    <a:pt x="1856" y="16204"/>
                  </a:lnTo>
                  <a:lnTo>
                    <a:pt x="1528" y="16644"/>
                  </a:lnTo>
                  <a:lnTo>
                    <a:pt x="1012" y="17417"/>
                  </a:lnTo>
                  <a:lnTo>
                    <a:pt x="541" y="18148"/>
                  </a:lnTo>
                  <a:lnTo>
                    <a:pt x="151" y="18556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Shape 2323"/>
            <p:cNvSpPr/>
            <p:nvPr/>
          </p:nvSpPr>
          <p:spPr>
            <a:xfrm rot="21600000">
              <a:off x="3660736" y="1488928"/>
              <a:ext cx="764553" cy="1132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62" y="13131"/>
                  </a:moveTo>
                  <a:lnTo>
                    <a:pt x="4636" y="13399"/>
                  </a:lnTo>
                  <a:lnTo>
                    <a:pt x="3575" y="14177"/>
                  </a:lnTo>
                  <a:lnTo>
                    <a:pt x="2821" y="14935"/>
                  </a:lnTo>
                  <a:lnTo>
                    <a:pt x="1562" y="16294"/>
                  </a:lnTo>
                  <a:cubicBezTo>
                    <a:pt x="1213" y="16705"/>
                    <a:pt x="925" y="17139"/>
                    <a:pt x="702" y="17588"/>
                  </a:cubicBezTo>
                  <a:cubicBezTo>
                    <a:pt x="416" y="18166"/>
                    <a:pt x="240" y="18767"/>
                    <a:pt x="178" y="19375"/>
                  </a:cubicBezTo>
                  <a:lnTo>
                    <a:pt x="0" y="20215"/>
                  </a:lnTo>
                  <a:lnTo>
                    <a:pt x="203" y="21047"/>
                  </a:lnTo>
                  <a:lnTo>
                    <a:pt x="672" y="21526"/>
                  </a:lnTo>
                  <a:lnTo>
                    <a:pt x="1533" y="21600"/>
                  </a:lnTo>
                  <a:lnTo>
                    <a:pt x="3296" y="20732"/>
                  </a:lnTo>
                  <a:lnTo>
                    <a:pt x="4666" y="19799"/>
                  </a:lnTo>
                  <a:lnTo>
                    <a:pt x="5912" y="18735"/>
                  </a:lnTo>
                  <a:lnTo>
                    <a:pt x="7172" y="17654"/>
                  </a:lnTo>
                  <a:lnTo>
                    <a:pt x="7843" y="16776"/>
                  </a:lnTo>
                  <a:lnTo>
                    <a:pt x="8131" y="15916"/>
                  </a:lnTo>
                  <a:lnTo>
                    <a:pt x="8322" y="15241"/>
                  </a:lnTo>
                  <a:lnTo>
                    <a:pt x="9582" y="14761"/>
                  </a:lnTo>
                  <a:lnTo>
                    <a:pt x="10524" y="14206"/>
                  </a:lnTo>
                  <a:lnTo>
                    <a:pt x="11085" y="13401"/>
                  </a:lnTo>
                  <a:lnTo>
                    <a:pt x="12481" y="12431"/>
                  </a:lnTo>
                  <a:lnTo>
                    <a:pt x="13277" y="11416"/>
                  </a:lnTo>
                  <a:cubicBezTo>
                    <a:pt x="13611" y="11114"/>
                    <a:pt x="13997" y="10839"/>
                    <a:pt x="14425" y="10597"/>
                  </a:cubicBezTo>
                  <a:cubicBezTo>
                    <a:pt x="14754" y="10412"/>
                    <a:pt x="15106" y="10247"/>
                    <a:pt x="15478" y="10104"/>
                  </a:cubicBezTo>
                  <a:lnTo>
                    <a:pt x="16683" y="9522"/>
                  </a:lnTo>
                  <a:lnTo>
                    <a:pt x="18751" y="7982"/>
                  </a:lnTo>
                  <a:lnTo>
                    <a:pt x="19970" y="6850"/>
                  </a:lnTo>
                  <a:lnTo>
                    <a:pt x="20915" y="5464"/>
                  </a:lnTo>
                  <a:lnTo>
                    <a:pt x="21557" y="4558"/>
                  </a:lnTo>
                  <a:lnTo>
                    <a:pt x="21600" y="3220"/>
                  </a:lnTo>
                  <a:lnTo>
                    <a:pt x="21151" y="1883"/>
                  </a:lnTo>
                  <a:lnTo>
                    <a:pt x="20470" y="973"/>
                  </a:lnTo>
                  <a:lnTo>
                    <a:pt x="19265" y="452"/>
                  </a:lnTo>
                  <a:lnTo>
                    <a:pt x="18143" y="77"/>
                  </a:lnTo>
                  <a:lnTo>
                    <a:pt x="16736" y="0"/>
                  </a:lnTo>
                  <a:lnTo>
                    <a:pt x="15531" y="381"/>
                  </a:lnTo>
                  <a:lnTo>
                    <a:pt x="14287" y="836"/>
                  </a:lnTo>
                  <a:lnTo>
                    <a:pt x="13369" y="1363"/>
                  </a:lnTo>
                  <a:lnTo>
                    <a:pt x="11919" y="1983"/>
                  </a:lnTo>
                  <a:lnTo>
                    <a:pt x="10810" y="2834"/>
                  </a:lnTo>
                  <a:lnTo>
                    <a:pt x="9632" y="3944"/>
                  </a:lnTo>
                  <a:lnTo>
                    <a:pt x="8635" y="4854"/>
                  </a:lnTo>
                  <a:lnTo>
                    <a:pt x="7812" y="6072"/>
                  </a:lnTo>
                  <a:lnTo>
                    <a:pt x="7648" y="6774"/>
                  </a:lnTo>
                  <a:lnTo>
                    <a:pt x="7648" y="7735"/>
                  </a:lnTo>
                  <a:lnTo>
                    <a:pt x="7810" y="8593"/>
                  </a:lnTo>
                  <a:cubicBezTo>
                    <a:pt x="7755" y="8805"/>
                    <a:pt x="7654" y="9010"/>
                    <a:pt x="7509" y="9201"/>
                  </a:cubicBezTo>
                  <a:cubicBezTo>
                    <a:pt x="7301" y="9477"/>
                    <a:pt x="7009" y="9719"/>
                    <a:pt x="6651" y="9911"/>
                  </a:cubicBezTo>
                  <a:lnTo>
                    <a:pt x="6117" y="10492"/>
                  </a:lnTo>
                  <a:lnTo>
                    <a:pt x="5720" y="11111"/>
                  </a:lnTo>
                  <a:lnTo>
                    <a:pt x="5720" y="11877"/>
                  </a:lnTo>
                  <a:lnTo>
                    <a:pt x="5802" y="12734"/>
                  </a:lnTo>
                  <a:lnTo>
                    <a:pt x="5362" y="13131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Shape 2324"/>
            <p:cNvSpPr/>
            <p:nvPr/>
          </p:nvSpPr>
          <p:spPr>
            <a:xfrm rot="21600000">
              <a:off x="-1" y="2532859"/>
              <a:ext cx="820980" cy="870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70" y="959"/>
                  </a:moveTo>
                  <a:lnTo>
                    <a:pt x="7375" y="746"/>
                  </a:lnTo>
                  <a:lnTo>
                    <a:pt x="6005" y="460"/>
                  </a:lnTo>
                  <a:lnTo>
                    <a:pt x="4720" y="40"/>
                  </a:lnTo>
                  <a:lnTo>
                    <a:pt x="3286" y="0"/>
                  </a:lnTo>
                  <a:lnTo>
                    <a:pt x="2005" y="295"/>
                  </a:lnTo>
                  <a:lnTo>
                    <a:pt x="849" y="1185"/>
                  </a:lnTo>
                  <a:lnTo>
                    <a:pt x="218" y="2375"/>
                  </a:lnTo>
                  <a:lnTo>
                    <a:pt x="0" y="3791"/>
                  </a:lnTo>
                  <a:lnTo>
                    <a:pt x="89" y="4764"/>
                  </a:lnTo>
                  <a:lnTo>
                    <a:pt x="791" y="5823"/>
                  </a:lnTo>
                  <a:lnTo>
                    <a:pt x="1780" y="6863"/>
                  </a:lnTo>
                  <a:lnTo>
                    <a:pt x="3412" y="8341"/>
                  </a:lnTo>
                  <a:lnTo>
                    <a:pt x="5171" y="9616"/>
                  </a:lnTo>
                  <a:lnTo>
                    <a:pt x="6126" y="10678"/>
                  </a:lnTo>
                  <a:lnTo>
                    <a:pt x="7435" y="12311"/>
                  </a:lnTo>
                  <a:lnTo>
                    <a:pt x="9232" y="14255"/>
                  </a:lnTo>
                  <a:lnTo>
                    <a:pt x="10481" y="16504"/>
                  </a:lnTo>
                  <a:lnTo>
                    <a:pt x="11438" y="17812"/>
                  </a:lnTo>
                  <a:lnTo>
                    <a:pt x="12916" y="19248"/>
                  </a:lnTo>
                  <a:lnTo>
                    <a:pt x="13935" y="20111"/>
                  </a:lnTo>
                  <a:lnTo>
                    <a:pt x="15185" y="20976"/>
                  </a:lnTo>
                  <a:lnTo>
                    <a:pt x="17351" y="21564"/>
                  </a:lnTo>
                  <a:lnTo>
                    <a:pt x="18242" y="21600"/>
                  </a:lnTo>
                  <a:lnTo>
                    <a:pt x="19373" y="21528"/>
                  </a:lnTo>
                  <a:lnTo>
                    <a:pt x="20290" y="21023"/>
                  </a:lnTo>
                  <a:lnTo>
                    <a:pt x="21115" y="20256"/>
                  </a:lnTo>
                  <a:lnTo>
                    <a:pt x="21345" y="18778"/>
                  </a:lnTo>
                  <a:lnTo>
                    <a:pt x="21383" y="17046"/>
                  </a:lnTo>
                  <a:lnTo>
                    <a:pt x="21600" y="15041"/>
                  </a:lnTo>
                  <a:lnTo>
                    <a:pt x="21090" y="13273"/>
                  </a:lnTo>
                  <a:lnTo>
                    <a:pt x="20455" y="11700"/>
                  </a:lnTo>
                  <a:lnTo>
                    <a:pt x="19116" y="9331"/>
                  </a:lnTo>
                  <a:lnTo>
                    <a:pt x="17818" y="7490"/>
                  </a:lnTo>
                  <a:lnTo>
                    <a:pt x="16468" y="5940"/>
                  </a:lnTo>
                  <a:lnTo>
                    <a:pt x="14692" y="3902"/>
                  </a:lnTo>
                  <a:lnTo>
                    <a:pt x="13507" y="2751"/>
                  </a:lnTo>
                  <a:lnTo>
                    <a:pt x="12069" y="2089"/>
                  </a:lnTo>
                  <a:lnTo>
                    <a:pt x="10679" y="1427"/>
                  </a:lnTo>
                  <a:lnTo>
                    <a:pt x="9753" y="1166"/>
                  </a:lnTo>
                  <a:lnTo>
                    <a:pt x="8470" y="95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2" name="Group 2331"/>
          <p:cNvGrpSpPr/>
          <p:nvPr/>
        </p:nvGrpSpPr>
        <p:grpSpPr>
          <a:xfrm rot="3003138">
            <a:off x="6515095" y="3391181"/>
            <a:ext cx="1878757" cy="1975698"/>
            <a:chOff x="0" y="0"/>
            <a:chExt cx="4425289" cy="4653625"/>
          </a:xfrm>
          <a:solidFill>
            <a:srgbClr val="589876"/>
          </a:solidFill>
        </p:grpSpPr>
        <p:sp>
          <p:nvSpPr>
            <p:cNvPr id="23" name="Shape 2326"/>
            <p:cNvSpPr/>
            <p:nvPr/>
          </p:nvSpPr>
          <p:spPr>
            <a:xfrm rot="21600000">
              <a:off x="1082657" y="380041"/>
              <a:ext cx="2554870" cy="4273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09" y="8640"/>
                  </a:moveTo>
                  <a:lnTo>
                    <a:pt x="7143" y="8325"/>
                  </a:lnTo>
                  <a:lnTo>
                    <a:pt x="6929" y="8008"/>
                  </a:lnTo>
                  <a:lnTo>
                    <a:pt x="6877" y="7708"/>
                  </a:lnTo>
                  <a:lnTo>
                    <a:pt x="6872" y="7237"/>
                  </a:lnTo>
                  <a:lnTo>
                    <a:pt x="6598" y="6867"/>
                  </a:lnTo>
                  <a:lnTo>
                    <a:pt x="6361" y="6629"/>
                  </a:lnTo>
                  <a:lnTo>
                    <a:pt x="5746" y="6044"/>
                  </a:lnTo>
                  <a:lnTo>
                    <a:pt x="5322" y="5533"/>
                  </a:lnTo>
                  <a:lnTo>
                    <a:pt x="5177" y="5120"/>
                  </a:lnTo>
                  <a:lnTo>
                    <a:pt x="5044" y="4617"/>
                  </a:lnTo>
                  <a:lnTo>
                    <a:pt x="4851" y="4273"/>
                  </a:lnTo>
                  <a:lnTo>
                    <a:pt x="4628" y="4050"/>
                  </a:lnTo>
                  <a:lnTo>
                    <a:pt x="4452" y="3843"/>
                  </a:lnTo>
                  <a:lnTo>
                    <a:pt x="4372" y="3530"/>
                  </a:lnTo>
                  <a:lnTo>
                    <a:pt x="4241" y="3144"/>
                  </a:lnTo>
                  <a:lnTo>
                    <a:pt x="4179" y="2742"/>
                  </a:lnTo>
                  <a:lnTo>
                    <a:pt x="4041" y="2213"/>
                  </a:lnTo>
                  <a:lnTo>
                    <a:pt x="3881" y="1678"/>
                  </a:lnTo>
                  <a:lnTo>
                    <a:pt x="3834" y="1138"/>
                  </a:lnTo>
                  <a:lnTo>
                    <a:pt x="3757" y="719"/>
                  </a:lnTo>
                  <a:lnTo>
                    <a:pt x="3556" y="537"/>
                  </a:lnTo>
                  <a:lnTo>
                    <a:pt x="3356" y="356"/>
                  </a:lnTo>
                  <a:lnTo>
                    <a:pt x="3033" y="187"/>
                  </a:lnTo>
                  <a:lnTo>
                    <a:pt x="2660" y="49"/>
                  </a:lnTo>
                  <a:lnTo>
                    <a:pt x="2203" y="0"/>
                  </a:lnTo>
                  <a:lnTo>
                    <a:pt x="1835" y="4"/>
                  </a:lnTo>
                  <a:lnTo>
                    <a:pt x="1349" y="56"/>
                  </a:lnTo>
                  <a:lnTo>
                    <a:pt x="792" y="181"/>
                  </a:lnTo>
                  <a:lnTo>
                    <a:pt x="469" y="327"/>
                  </a:lnTo>
                  <a:lnTo>
                    <a:pt x="231" y="611"/>
                  </a:lnTo>
                  <a:lnTo>
                    <a:pt x="48" y="858"/>
                  </a:lnTo>
                  <a:lnTo>
                    <a:pt x="0" y="1071"/>
                  </a:lnTo>
                  <a:lnTo>
                    <a:pt x="4" y="1279"/>
                  </a:lnTo>
                  <a:lnTo>
                    <a:pt x="16" y="1522"/>
                  </a:lnTo>
                  <a:lnTo>
                    <a:pt x="156" y="1902"/>
                  </a:lnTo>
                  <a:lnTo>
                    <a:pt x="320" y="2387"/>
                  </a:lnTo>
                  <a:lnTo>
                    <a:pt x="639" y="3151"/>
                  </a:lnTo>
                  <a:lnTo>
                    <a:pt x="770" y="3827"/>
                  </a:lnTo>
                  <a:lnTo>
                    <a:pt x="913" y="4107"/>
                  </a:lnTo>
                  <a:lnTo>
                    <a:pt x="1048" y="4430"/>
                  </a:lnTo>
                  <a:lnTo>
                    <a:pt x="1085" y="4768"/>
                  </a:lnTo>
                  <a:lnTo>
                    <a:pt x="1233" y="5055"/>
                  </a:lnTo>
                  <a:lnTo>
                    <a:pt x="1364" y="5302"/>
                  </a:lnTo>
                  <a:lnTo>
                    <a:pt x="1507" y="5540"/>
                  </a:lnTo>
                  <a:lnTo>
                    <a:pt x="1651" y="5782"/>
                  </a:lnTo>
                  <a:lnTo>
                    <a:pt x="1802" y="6093"/>
                  </a:lnTo>
                  <a:lnTo>
                    <a:pt x="1864" y="6358"/>
                  </a:lnTo>
                  <a:lnTo>
                    <a:pt x="1909" y="6571"/>
                  </a:lnTo>
                  <a:lnTo>
                    <a:pt x="2007" y="6895"/>
                  </a:lnTo>
                  <a:lnTo>
                    <a:pt x="2244" y="7169"/>
                  </a:lnTo>
                  <a:lnTo>
                    <a:pt x="2539" y="7419"/>
                  </a:lnTo>
                  <a:lnTo>
                    <a:pt x="2854" y="7654"/>
                  </a:lnTo>
                  <a:lnTo>
                    <a:pt x="3259" y="7908"/>
                  </a:lnTo>
                  <a:lnTo>
                    <a:pt x="3505" y="8136"/>
                  </a:lnTo>
                  <a:lnTo>
                    <a:pt x="3759" y="8307"/>
                  </a:lnTo>
                  <a:lnTo>
                    <a:pt x="3890" y="8437"/>
                  </a:lnTo>
                  <a:lnTo>
                    <a:pt x="4037" y="8540"/>
                  </a:lnTo>
                  <a:lnTo>
                    <a:pt x="4271" y="8721"/>
                  </a:lnTo>
                  <a:lnTo>
                    <a:pt x="4300" y="8911"/>
                  </a:lnTo>
                  <a:lnTo>
                    <a:pt x="4287" y="9142"/>
                  </a:lnTo>
                  <a:lnTo>
                    <a:pt x="4246" y="9438"/>
                  </a:lnTo>
                  <a:lnTo>
                    <a:pt x="4132" y="9909"/>
                  </a:lnTo>
                  <a:lnTo>
                    <a:pt x="4012" y="10364"/>
                  </a:lnTo>
                  <a:lnTo>
                    <a:pt x="3958" y="10797"/>
                  </a:lnTo>
                  <a:lnTo>
                    <a:pt x="4101" y="11151"/>
                  </a:lnTo>
                  <a:lnTo>
                    <a:pt x="4323" y="11474"/>
                  </a:lnTo>
                  <a:lnTo>
                    <a:pt x="4580" y="11827"/>
                  </a:lnTo>
                  <a:lnTo>
                    <a:pt x="4740" y="12133"/>
                  </a:lnTo>
                  <a:lnTo>
                    <a:pt x="4785" y="12429"/>
                  </a:lnTo>
                  <a:lnTo>
                    <a:pt x="4822" y="12638"/>
                  </a:lnTo>
                  <a:lnTo>
                    <a:pt x="4822" y="12857"/>
                  </a:lnTo>
                  <a:lnTo>
                    <a:pt x="4797" y="12996"/>
                  </a:lnTo>
                  <a:lnTo>
                    <a:pt x="4699" y="13136"/>
                  </a:lnTo>
                  <a:lnTo>
                    <a:pt x="4539" y="13285"/>
                  </a:lnTo>
                  <a:lnTo>
                    <a:pt x="4388" y="13429"/>
                  </a:lnTo>
                  <a:lnTo>
                    <a:pt x="4183" y="13566"/>
                  </a:lnTo>
                  <a:lnTo>
                    <a:pt x="4060" y="13677"/>
                  </a:lnTo>
                  <a:lnTo>
                    <a:pt x="3847" y="13755"/>
                  </a:lnTo>
                  <a:lnTo>
                    <a:pt x="3614" y="13931"/>
                  </a:lnTo>
                  <a:lnTo>
                    <a:pt x="3405" y="14083"/>
                  </a:lnTo>
                  <a:lnTo>
                    <a:pt x="3102" y="14343"/>
                  </a:lnTo>
                  <a:lnTo>
                    <a:pt x="2943" y="14624"/>
                  </a:lnTo>
                  <a:lnTo>
                    <a:pt x="2759" y="14845"/>
                  </a:lnTo>
                  <a:lnTo>
                    <a:pt x="2550" y="15079"/>
                  </a:lnTo>
                  <a:cubicBezTo>
                    <a:pt x="2445" y="15151"/>
                    <a:pt x="2338" y="15222"/>
                    <a:pt x="2231" y="15292"/>
                  </a:cubicBezTo>
                  <a:cubicBezTo>
                    <a:pt x="2109" y="15371"/>
                    <a:pt x="1986" y="15450"/>
                    <a:pt x="1862" y="15527"/>
                  </a:cubicBezTo>
                  <a:lnTo>
                    <a:pt x="1518" y="15733"/>
                  </a:lnTo>
                  <a:lnTo>
                    <a:pt x="1335" y="15901"/>
                  </a:lnTo>
                  <a:lnTo>
                    <a:pt x="1114" y="16041"/>
                  </a:lnTo>
                  <a:lnTo>
                    <a:pt x="905" y="16241"/>
                  </a:lnTo>
                  <a:lnTo>
                    <a:pt x="758" y="16440"/>
                  </a:lnTo>
                  <a:lnTo>
                    <a:pt x="647" y="16643"/>
                  </a:lnTo>
                  <a:lnTo>
                    <a:pt x="598" y="16819"/>
                  </a:lnTo>
                  <a:lnTo>
                    <a:pt x="598" y="17025"/>
                  </a:lnTo>
                  <a:lnTo>
                    <a:pt x="639" y="17423"/>
                  </a:lnTo>
                  <a:lnTo>
                    <a:pt x="774" y="17682"/>
                  </a:lnTo>
                  <a:lnTo>
                    <a:pt x="856" y="17895"/>
                  </a:lnTo>
                  <a:lnTo>
                    <a:pt x="955" y="18087"/>
                  </a:lnTo>
                  <a:lnTo>
                    <a:pt x="1053" y="18295"/>
                  </a:lnTo>
                  <a:lnTo>
                    <a:pt x="1212" y="18558"/>
                  </a:lnTo>
                  <a:lnTo>
                    <a:pt x="1327" y="18752"/>
                  </a:lnTo>
                  <a:lnTo>
                    <a:pt x="1495" y="18975"/>
                  </a:lnTo>
                  <a:lnTo>
                    <a:pt x="1703" y="19203"/>
                  </a:lnTo>
                  <a:lnTo>
                    <a:pt x="1843" y="19364"/>
                  </a:lnTo>
                  <a:lnTo>
                    <a:pt x="2171" y="19521"/>
                  </a:lnTo>
                  <a:lnTo>
                    <a:pt x="2375" y="19685"/>
                  </a:lnTo>
                  <a:lnTo>
                    <a:pt x="2630" y="19841"/>
                  </a:lnTo>
                  <a:lnTo>
                    <a:pt x="2986" y="20069"/>
                  </a:lnTo>
                  <a:lnTo>
                    <a:pt x="3248" y="20152"/>
                  </a:lnTo>
                  <a:lnTo>
                    <a:pt x="3599" y="20323"/>
                  </a:lnTo>
                  <a:lnTo>
                    <a:pt x="3959" y="20470"/>
                  </a:lnTo>
                  <a:lnTo>
                    <a:pt x="4677" y="20713"/>
                  </a:lnTo>
                  <a:lnTo>
                    <a:pt x="5385" y="20876"/>
                  </a:lnTo>
                  <a:lnTo>
                    <a:pt x="5724" y="20906"/>
                  </a:lnTo>
                  <a:lnTo>
                    <a:pt x="6060" y="20947"/>
                  </a:lnTo>
                  <a:lnTo>
                    <a:pt x="6585" y="20986"/>
                  </a:lnTo>
                  <a:lnTo>
                    <a:pt x="7060" y="20972"/>
                  </a:lnTo>
                  <a:cubicBezTo>
                    <a:pt x="7198" y="20987"/>
                    <a:pt x="7338" y="20995"/>
                    <a:pt x="7478" y="20994"/>
                  </a:cubicBezTo>
                  <a:cubicBezTo>
                    <a:pt x="7672" y="20993"/>
                    <a:pt x="7865" y="20976"/>
                    <a:pt x="8051" y="20945"/>
                  </a:cubicBezTo>
                  <a:lnTo>
                    <a:pt x="8414" y="20901"/>
                  </a:lnTo>
                  <a:cubicBezTo>
                    <a:pt x="8557" y="20875"/>
                    <a:pt x="8701" y="20849"/>
                    <a:pt x="8844" y="20823"/>
                  </a:cubicBezTo>
                  <a:cubicBezTo>
                    <a:pt x="8971" y="20800"/>
                    <a:pt x="9098" y="20777"/>
                    <a:pt x="9224" y="20754"/>
                  </a:cubicBezTo>
                  <a:lnTo>
                    <a:pt x="9568" y="20674"/>
                  </a:lnTo>
                  <a:lnTo>
                    <a:pt x="9948" y="20564"/>
                  </a:lnTo>
                  <a:lnTo>
                    <a:pt x="10453" y="20385"/>
                  </a:lnTo>
                  <a:lnTo>
                    <a:pt x="10878" y="20064"/>
                  </a:lnTo>
                  <a:lnTo>
                    <a:pt x="11092" y="19660"/>
                  </a:lnTo>
                  <a:lnTo>
                    <a:pt x="11042" y="19237"/>
                  </a:lnTo>
                  <a:lnTo>
                    <a:pt x="11051" y="18855"/>
                  </a:lnTo>
                  <a:lnTo>
                    <a:pt x="10760" y="18502"/>
                  </a:lnTo>
                  <a:lnTo>
                    <a:pt x="10633" y="18187"/>
                  </a:lnTo>
                  <a:lnTo>
                    <a:pt x="10298" y="17836"/>
                  </a:lnTo>
                  <a:lnTo>
                    <a:pt x="9889" y="17532"/>
                  </a:lnTo>
                  <a:lnTo>
                    <a:pt x="9524" y="17226"/>
                  </a:lnTo>
                  <a:lnTo>
                    <a:pt x="9042" y="16943"/>
                  </a:lnTo>
                  <a:lnTo>
                    <a:pt x="8579" y="16512"/>
                  </a:lnTo>
                  <a:lnTo>
                    <a:pt x="8383" y="16189"/>
                  </a:lnTo>
                  <a:lnTo>
                    <a:pt x="8124" y="15427"/>
                  </a:lnTo>
                  <a:lnTo>
                    <a:pt x="8137" y="15070"/>
                  </a:lnTo>
                  <a:lnTo>
                    <a:pt x="8223" y="14786"/>
                  </a:lnTo>
                  <a:lnTo>
                    <a:pt x="8330" y="14546"/>
                  </a:lnTo>
                  <a:lnTo>
                    <a:pt x="8485" y="14370"/>
                  </a:lnTo>
                  <a:lnTo>
                    <a:pt x="8744" y="14172"/>
                  </a:lnTo>
                  <a:lnTo>
                    <a:pt x="9038" y="13973"/>
                  </a:lnTo>
                  <a:lnTo>
                    <a:pt x="9316" y="13780"/>
                  </a:lnTo>
                  <a:lnTo>
                    <a:pt x="9755" y="13589"/>
                  </a:lnTo>
                  <a:lnTo>
                    <a:pt x="10058" y="13378"/>
                  </a:lnTo>
                  <a:cubicBezTo>
                    <a:pt x="10130" y="13340"/>
                    <a:pt x="10203" y="13303"/>
                    <a:pt x="10279" y="13268"/>
                  </a:cubicBezTo>
                  <a:cubicBezTo>
                    <a:pt x="10370" y="13226"/>
                    <a:pt x="10464" y="13186"/>
                    <a:pt x="10561" y="13149"/>
                  </a:cubicBezTo>
                  <a:lnTo>
                    <a:pt x="10840" y="13053"/>
                  </a:lnTo>
                  <a:lnTo>
                    <a:pt x="11311" y="12987"/>
                  </a:lnTo>
                  <a:lnTo>
                    <a:pt x="11696" y="12950"/>
                  </a:lnTo>
                  <a:lnTo>
                    <a:pt x="12093" y="12999"/>
                  </a:lnTo>
                  <a:lnTo>
                    <a:pt x="12511" y="13089"/>
                  </a:lnTo>
                  <a:lnTo>
                    <a:pt x="12793" y="13148"/>
                  </a:lnTo>
                  <a:lnTo>
                    <a:pt x="13124" y="13285"/>
                  </a:lnTo>
                  <a:lnTo>
                    <a:pt x="13582" y="13523"/>
                  </a:lnTo>
                  <a:lnTo>
                    <a:pt x="13742" y="13736"/>
                  </a:lnTo>
                  <a:lnTo>
                    <a:pt x="14008" y="13958"/>
                  </a:lnTo>
                  <a:lnTo>
                    <a:pt x="14291" y="14217"/>
                  </a:lnTo>
                  <a:lnTo>
                    <a:pt x="14427" y="14435"/>
                  </a:lnTo>
                  <a:lnTo>
                    <a:pt x="14451" y="14669"/>
                  </a:lnTo>
                  <a:lnTo>
                    <a:pt x="14452" y="14904"/>
                  </a:lnTo>
                  <a:lnTo>
                    <a:pt x="14407" y="15087"/>
                  </a:lnTo>
                  <a:lnTo>
                    <a:pt x="14292" y="15337"/>
                  </a:lnTo>
                  <a:lnTo>
                    <a:pt x="14134" y="15497"/>
                  </a:lnTo>
                  <a:lnTo>
                    <a:pt x="13925" y="15701"/>
                  </a:lnTo>
                  <a:lnTo>
                    <a:pt x="13687" y="15909"/>
                  </a:lnTo>
                  <a:lnTo>
                    <a:pt x="13335" y="16305"/>
                  </a:lnTo>
                  <a:lnTo>
                    <a:pt x="13151" y="16479"/>
                  </a:lnTo>
                  <a:lnTo>
                    <a:pt x="13003" y="16654"/>
                  </a:lnTo>
                  <a:lnTo>
                    <a:pt x="12840" y="16818"/>
                  </a:lnTo>
                  <a:lnTo>
                    <a:pt x="12668" y="17008"/>
                  </a:lnTo>
                  <a:lnTo>
                    <a:pt x="12512" y="17221"/>
                  </a:lnTo>
                  <a:lnTo>
                    <a:pt x="12250" y="17619"/>
                  </a:lnTo>
                  <a:lnTo>
                    <a:pt x="12124" y="17984"/>
                  </a:lnTo>
                  <a:lnTo>
                    <a:pt x="12039" y="18244"/>
                  </a:lnTo>
                  <a:lnTo>
                    <a:pt x="11974" y="18552"/>
                  </a:lnTo>
                  <a:lnTo>
                    <a:pt x="11999" y="18790"/>
                  </a:lnTo>
                  <a:lnTo>
                    <a:pt x="12019" y="19081"/>
                  </a:lnTo>
                  <a:lnTo>
                    <a:pt x="11933" y="19394"/>
                  </a:lnTo>
                  <a:lnTo>
                    <a:pt x="11954" y="19602"/>
                  </a:lnTo>
                  <a:lnTo>
                    <a:pt x="11954" y="19835"/>
                  </a:lnTo>
                  <a:lnTo>
                    <a:pt x="11978" y="20084"/>
                  </a:lnTo>
                  <a:lnTo>
                    <a:pt x="12064" y="20312"/>
                  </a:lnTo>
                  <a:lnTo>
                    <a:pt x="12298" y="20637"/>
                  </a:lnTo>
                  <a:lnTo>
                    <a:pt x="12642" y="20845"/>
                  </a:lnTo>
                  <a:lnTo>
                    <a:pt x="12961" y="21050"/>
                  </a:lnTo>
                  <a:lnTo>
                    <a:pt x="13412" y="21292"/>
                  </a:lnTo>
                  <a:lnTo>
                    <a:pt x="13731" y="21412"/>
                  </a:lnTo>
                  <a:lnTo>
                    <a:pt x="14013" y="21542"/>
                  </a:lnTo>
                  <a:lnTo>
                    <a:pt x="14352" y="21600"/>
                  </a:lnTo>
                  <a:lnTo>
                    <a:pt x="14806" y="21600"/>
                  </a:lnTo>
                  <a:lnTo>
                    <a:pt x="15240" y="21500"/>
                  </a:lnTo>
                  <a:lnTo>
                    <a:pt x="16042" y="21407"/>
                  </a:lnTo>
                  <a:lnTo>
                    <a:pt x="16410" y="21297"/>
                  </a:lnTo>
                  <a:lnTo>
                    <a:pt x="16762" y="21189"/>
                  </a:lnTo>
                  <a:lnTo>
                    <a:pt x="17308" y="20991"/>
                  </a:lnTo>
                  <a:lnTo>
                    <a:pt x="17759" y="20786"/>
                  </a:lnTo>
                  <a:lnTo>
                    <a:pt x="18082" y="20595"/>
                  </a:lnTo>
                  <a:lnTo>
                    <a:pt x="18508" y="20243"/>
                  </a:lnTo>
                  <a:lnTo>
                    <a:pt x="18676" y="19981"/>
                  </a:lnTo>
                  <a:lnTo>
                    <a:pt x="18713" y="19660"/>
                  </a:lnTo>
                  <a:lnTo>
                    <a:pt x="18872" y="19220"/>
                  </a:lnTo>
                  <a:lnTo>
                    <a:pt x="19192" y="18740"/>
                  </a:lnTo>
                  <a:lnTo>
                    <a:pt x="19553" y="18245"/>
                  </a:lnTo>
                  <a:lnTo>
                    <a:pt x="19925" y="17610"/>
                  </a:lnTo>
                  <a:lnTo>
                    <a:pt x="20110" y="17158"/>
                  </a:lnTo>
                  <a:lnTo>
                    <a:pt x="20290" y="16871"/>
                  </a:lnTo>
                  <a:lnTo>
                    <a:pt x="20470" y="16411"/>
                  </a:lnTo>
                  <a:lnTo>
                    <a:pt x="20569" y="16118"/>
                  </a:lnTo>
                  <a:lnTo>
                    <a:pt x="20692" y="15799"/>
                  </a:lnTo>
                  <a:lnTo>
                    <a:pt x="20729" y="15403"/>
                  </a:lnTo>
                  <a:lnTo>
                    <a:pt x="20892" y="15114"/>
                  </a:lnTo>
                  <a:lnTo>
                    <a:pt x="21027" y="14945"/>
                  </a:lnTo>
                  <a:lnTo>
                    <a:pt x="21256" y="14740"/>
                  </a:lnTo>
                  <a:lnTo>
                    <a:pt x="21502" y="14460"/>
                  </a:lnTo>
                  <a:lnTo>
                    <a:pt x="21600" y="13992"/>
                  </a:lnTo>
                  <a:lnTo>
                    <a:pt x="21588" y="13676"/>
                  </a:lnTo>
                  <a:lnTo>
                    <a:pt x="21514" y="13392"/>
                  </a:lnTo>
                  <a:lnTo>
                    <a:pt x="21467" y="12962"/>
                  </a:lnTo>
                  <a:lnTo>
                    <a:pt x="21357" y="12492"/>
                  </a:lnTo>
                  <a:lnTo>
                    <a:pt x="21172" y="12247"/>
                  </a:lnTo>
                  <a:lnTo>
                    <a:pt x="20951" y="12007"/>
                  </a:lnTo>
                  <a:lnTo>
                    <a:pt x="20673" y="11815"/>
                  </a:lnTo>
                  <a:lnTo>
                    <a:pt x="20320" y="11656"/>
                  </a:lnTo>
                  <a:lnTo>
                    <a:pt x="19847" y="11496"/>
                  </a:lnTo>
                  <a:lnTo>
                    <a:pt x="19503" y="11363"/>
                  </a:lnTo>
                  <a:lnTo>
                    <a:pt x="19045" y="11118"/>
                  </a:lnTo>
                  <a:lnTo>
                    <a:pt x="18725" y="10964"/>
                  </a:lnTo>
                  <a:lnTo>
                    <a:pt x="18512" y="10832"/>
                  </a:lnTo>
                  <a:lnTo>
                    <a:pt x="18148" y="10687"/>
                  </a:lnTo>
                  <a:lnTo>
                    <a:pt x="17803" y="10606"/>
                  </a:lnTo>
                  <a:lnTo>
                    <a:pt x="17402" y="10577"/>
                  </a:lnTo>
                  <a:lnTo>
                    <a:pt x="17001" y="10545"/>
                  </a:lnTo>
                  <a:lnTo>
                    <a:pt x="16706" y="10508"/>
                  </a:lnTo>
                  <a:cubicBezTo>
                    <a:pt x="16571" y="10512"/>
                    <a:pt x="16434" y="10505"/>
                    <a:pt x="16302" y="10486"/>
                  </a:cubicBezTo>
                  <a:cubicBezTo>
                    <a:pt x="16166" y="10468"/>
                    <a:pt x="16035" y="10438"/>
                    <a:pt x="15913" y="10398"/>
                  </a:cubicBezTo>
                  <a:lnTo>
                    <a:pt x="15573" y="10349"/>
                  </a:lnTo>
                  <a:lnTo>
                    <a:pt x="15207" y="10227"/>
                  </a:lnTo>
                  <a:lnTo>
                    <a:pt x="14556" y="9914"/>
                  </a:lnTo>
                  <a:lnTo>
                    <a:pt x="14295" y="9650"/>
                  </a:lnTo>
                  <a:lnTo>
                    <a:pt x="13922" y="9371"/>
                  </a:lnTo>
                  <a:lnTo>
                    <a:pt x="13479" y="9170"/>
                  </a:lnTo>
                  <a:lnTo>
                    <a:pt x="13111" y="9009"/>
                  </a:lnTo>
                  <a:lnTo>
                    <a:pt x="12697" y="8938"/>
                  </a:lnTo>
                  <a:lnTo>
                    <a:pt x="12231" y="8879"/>
                  </a:lnTo>
                  <a:lnTo>
                    <a:pt x="11707" y="8838"/>
                  </a:lnTo>
                  <a:lnTo>
                    <a:pt x="11101" y="8796"/>
                  </a:lnTo>
                  <a:lnTo>
                    <a:pt x="10369" y="8793"/>
                  </a:lnTo>
                  <a:lnTo>
                    <a:pt x="9841" y="8814"/>
                  </a:lnTo>
                  <a:lnTo>
                    <a:pt x="9317" y="8851"/>
                  </a:lnTo>
                  <a:lnTo>
                    <a:pt x="8536" y="8824"/>
                  </a:lnTo>
                  <a:lnTo>
                    <a:pt x="8196" y="8832"/>
                  </a:lnTo>
                  <a:lnTo>
                    <a:pt x="7832" y="8768"/>
                  </a:lnTo>
                  <a:lnTo>
                    <a:pt x="7609" y="864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Shape 2327"/>
            <p:cNvSpPr/>
            <p:nvPr/>
          </p:nvSpPr>
          <p:spPr>
            <a:xfrm rot="21600000">
              <a:off x="2222188" y="-1"/>
              <a:ext cx="429395" cy="1943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279" y="21489"/>
                  </a:moveTo>
                  <a:lnTo>
                    <a:pt x="6261" y="21209"/>
                  </a:lnTo>
                  <a:lnTo>
                    <a:pt x="4179" y="20701"/>
                  </a:lnTo>
                  <a:lnTo>
                    <a:pt x="2049" y="20223"/>
                  </a:lnTo>
                  <a:lnTo>
                    <a:pt x="1237" y="19788"/>
                  </a:lnTo>
                  <a:lnTo>
                    <a:pt x="784" y="19149"/>
                  </a:lnTo>
                  <a:lnTo>
                    <a:pt x="143" y="18506"/>
                  </a:lnTo>
                  <a:lnTo>
                    <a:pt x="67" y="18035"/>
                  </a:lnTo>
                  <a:lnTo>
                    <a:pt x="0" y="17378"/>
                  </a:lnTo>
                  <a:lnTo>
                    <a:pt x="0" y="16762"/>
                  </a:lnTo>
                  <a:lnTo>
                    <a:pt x="70" y="16072"/>
                  </a:lnTo>
                  <a:lnTo>
                    <a:pt x="900" y="15394"/>
                  </a:lnTo>
                  <a:lnTo>
                    <a:pt x="1972" y="14908"/>
                  </a:lnTo>
                  <a:lnTo>
                    <a:pt x="4018" y="14413"/>
                  </a:lnTo>
                  <a:cubicBezTo>
                    <a:pt x="4314" y="14276"/>
                    <a:pt x="4582" y="14137"/>
                    <a:pt x="4823" y="13996"/>
                  </a:cubicBezTo>
                  <a:cubicBezTo>
                    <a:pt x="5082" y="13844"/>
                    <a:pt x="5309" y="13688"/>
                    <a:pt x="5383" y="13526"/>
                  </a:cubicBezTo>
                  <a:cubicBezTo>
                    <a:pt x="5500" y="13274"/>
                    <a:pt x="5243" y="13020"/>
                    <a:pt x="4652" y="12802"/>
                  </a:cubicBezTo>
                  <a:lnTo>
                    <a:pt x="3131" y="11980"/>
                  </a:lnTo>
                  <a:lnTo>
                    <a:pt x="1723" y="11385"/>
                  </a:lnTo>
                  <a:lnTo>
                    <a:pt x="796" y="10911"/>
                  </a:lnTo>
                  <a:lnTo>
                    <a:pt x="381" y="10497"/>
                  </a:lnTo>
                  <a:lnTo>
                    <a:pt x="528" y="10002"/>
                  </a:lnTo>
                  <a:lnTo>
                    <a:pt x="500" y="9326"/>
                  </a:lnTo>
                  <a:lnTo>
                    <a:pt x="500" y="8919"/>
                  </a:lnTo>
                  <a:lnTo>
                    <a:pt x="570" y="8343"/>
                  </a:lnTo>
                  <a:lnTo>
                    <a:pt x="570" y="7558"/>
                  </a:lnTo>
                  <a:lnTo>
                    <a:pt x="668" y="6732"/>
                  </a:lnTo>
                  <a:lnTo>
                    <a:pt x="595" y="6006"/>
                  </a:lnTo>
                  <a:lnTo>
                    <a:pt x="1009" y="5160"/>
                  </a:lnTo>
                  <a:lnTo>
                    <a:pt x="595" y="4503"/>
                  </a:lnTo>
                  <a:lnTo>
                    <a:pt x="595" y="4006"/>
                  </a:lnTo>
                  <a:lnTo>
                    <a:pt x="741" y="3350"/>
                  </a:lnTo>
                  <a:lnTo>
                    <a:pt x="787" y="2665"/>
                  </a:lnTo>
                  <a:lnTo>
                    <a:pt x="860" y="2001"/>
                  </a:lnTo>
                  <a:lnTo>
                    <a:pt x="1397" y="1570"/>
                  </a:lnTo>
                  <a:lnTo>
                    <a:pt x="2686" y="1036"/>
                  </a:lnTo>
                  <a:lnTo>
                    <a:pt x="3805" y="596"/>
                  </a:lnTo>
                  <a:lnTo>
                    <a:pt x="6185" y="199"/>
                  </a:lnTo>
                  <a:lnTo>
                    <a:pt x="8084" y="25"/>
                  </a:lnTo>
                  <a:lnTo>
                    <a:pt x="9520" y="0"/>
                  </a:lnTo>
                  <a:lnTo>
                    <a:pt x="11569" y="5"/>
                  </a:lnTo>
                  <a:lnTo>
                    <a:pt x="13321" y="80"/>
                  </a:lnTo>
                  <a:lnTo>
                    <a:pt x="14757" y="295"/>
                  </a:lnTo>
                  <a:lnTo>
                    <a:pt x="16119" y="499"/>
                  </a:lnTo>
                  <a:lnTo>
                    <a:pt x="16970" y="806"/>
                  </a:lnTo>
                  <a:lnTo>
                    <a:pt x="18040" y="1107"/>
                  </a:lnTo>
                  <a:lnTo>
                    <a:pt x="19332" y="1689"/>
                  </a:lnTo>
                  <a:lnTo>
                    <a:pt x="19698" y="2028"/>
                  </a:lnTo>
                  <a:lnTo>
                    <a:pt x="20405" y="2637"/>
                  </a:lnTo>
                  <a:lnTo>
                    <a:pt x="20405" y="3165"/>
                  </a:lnTo>
                  <a:lnTo>
                    <a:pt x="20552" y="3828"/>
                  </a:lnTo>
                  <a:lnTo>
                    <a:pt x="20231" y="5164"/>
                  </a:lnTo>
                  <a:lnTo>
                    <a:pt x="19963" y="6640"/>
                  </a:lnTo>
                  <a:lnTo>
                    <a:pt x="20036" y="8040"/>
                  </a:lnTo>
                  <a:lnTo>
                    <a:pt x="19820" y="8594"/>
                  </a:lnTo>
                  <a:lnTo>
                    <a:pt x="20039" y="9309"/>
                  </a:lnTo>
                  <a:lnTo>
                    <a:pt x="20332" y="9761"/>
                  </a:lnTo>
                  <a:lnTo>
                    <a:pt x="21113" y="10182"/>
                  </a:lnTo>
                  <a:lnTo>
                    <a:pt x="21454" y="10597"/>
                  </a:lnTo>
                  <a:lnTo>
                    <a:pt x="21600" y="11059"/>
                  </a:lnTo>
                  <a:lnTo>
                    <a:pt x="21137" y="11420"/>
                  </a:lnTo>
                  <a:lnTo>
                    <a:pt x="20097" y="11772"/>
                  </a:lnTo>
                  <a:lnTo>
                    <a:pt x="17832" y="12144"/>
                  </a:lnTo>
                  <a:lnTo>
                    <a:pt x="15833" y="12505"/>
                  </a:lnTo>
                  <a:lnTo>
                    <a:pt x="14394" y="12839"/>
                  </a:lnTo>
                  <a:lnTo>
                    <a:pt x="13224" y="13301"/>
                  </a:lnTo>
                  <a:lnTo>
                    <a:pt x="12931" y="13796"/>
                  </a:lnTo>
                  <a:lnTo>
                    <a:pt x="13077" y="14248"/>
                  </a:lnTo>
                  <a:lnTo>
                    <a:pt x="14367" y="14764"/>
                  </a:lnTo>
                  <a:lnTo>
                    <a:pt x="15635" y="15136"/>
                  </a:lnTo>
                  <a:lnTo>
                    <a:pt x="16805" y="15524"/>
                  </a:lnTo>
                  <a:lnTo>
                    <a:pt x="17970" y="15947"/>
                  </a:lnTo>
                  <a:lnTo>
                    <a:pt x="19052" y="16425"/>
                  </a:lnTo>
                  <a:lnTo>
                    <a:pt x="20216" y="17086"/>
                  </a:lnTo>
                  <a:lnTo>
                    <a:pt x="20509" y="17780"/>
                  </a:lnTo>
                  <a:lnTo>
                    <a:pt x="20509" y="18324"/>
                  </a:lnTo>
                  <a:lnTo>
                    <a:pt x="20436" y="18943"/>
                  </a:lnTo>
                  <a:lnTo>
                    <a:pt x="20021" y="19513"/>
                  </a:lnTo>
                  <a:lnTo>
                    <a:pt x="19293" y="20051"/>
                  </a:lnTo>
                  <a:lnTo>
                    <a:pt x="18415" y="20482"/>
                  </a:lnTo>
                  <a:lnTo>
                    <a:pt x="17299" y="20826"/>
                  </a:lnTo>
                  <a:lnTo>
                    <a:pt x="15863" y="21197"/>
                  </a:lnTo>
                  <a:lnTo>
                    <a:pt x="13796" y="21471"/>
                  </a:lnTo>
                  <a:lnTo>
                    <a:pt x="12288" y="21551"/>
                  </a:lnTo>
                  <a:lnTo>
                    <a:pt x="10279" y="21600"/>
                  </a:lnTo>
                  <a:lnTo>
                    <a:pt x="8279" y="2148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" name="Shape 2328"/>
            <p:cNvSpPr/>
            <p:nvPr/>
          </p:nvSpPr>
          <p:spPr>
            <a:xfrm rot="21600000">
              <a:off x="2876821" y="398258"/>
              <a:ext cx="954114" cy="1826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" y="18556"/>
                  </a:moveTo>
                  <a:lnTo>
                    <a:pt x="0" y="19082"/>
                  </a:lnTo>
                  <a:lnTo>
                    <a:pt x="26" y="19716"/>
                  </a:lnTo>
                  <a:lnTo>
                    <a:pt x="291" y="20151"/>
                  </a:lnTo>
                  <a:lnTo>
                    <a:pt x="718" y="20511"/>
                  </a:lnTo>
                  <a:lnTo>
                    <a:pt x="1222" y="20941"/>
                  </a:lnTo>
                  <a:lnTo>
                    <a:pt x="2078" y="21222"/>
                  </a:lnTo>
                  <a:lnTo>
                    <a:pt x="3065" y="21514"/>
                  </a:lnTo>
                  <a:lnTo>
                    <a:pt x="4151" y="21600"/>
                  </a:lnTo>
                  <a:lnTo>
                    <a:pt x="5598" y="21600"/>
                  </a:lnTo>
                  <a:lnTo>
                    <a:pt x="6597" y="21480"/>
                  </a:lnTo>
                  <a:lnTo>
                    <a:pt x="8419" y="21170"/>
                  </a:lnTo>
                  <a:lnTo>
                    <a:pt x="9230" y="20793"/>
                  </a:lnTo>
                  <a:lnTo>
                    <a:pt x="10064" y="20329"/>
                  </a:lnTo>
                  <a:lnTo>
                    <a:pt x="10874" y="19670"/>
                  </a:lnTo>
                  <a:lnTo>
                    <a:pt x="11368" y="19041"/>
                  </a:lnTo>
                  <a:lnTo>
                    <a:pt x="12027" y="18004"/>
                  </a:lnTo>
                  <a:lnTo>
                    <a:pt x="12791" y="17009"/>
                  </a:lnTo>
                  <a:lnTo>
                    <a:pt x="13238" y="16297"/>
                  </a:lnTo>
                  <a:lnTo>
                    <a:pt x="13699" y="15538"/>
                  </a:lnTo>
                  <a:lnTo>
                    <a:pt x="13897" y="14690"/>
                  </a:lnTo>
                  <a:lnTo>
                    <a:pt x="14249" y="13669"/>
                  </a:lnTo>
                  <a:lnTo>
                    <a:pt x="14657" y="12902"/>
                  </a:lnTo>
                  <a:lnTo>
                    <a:pt x="15240" y="11653"/>
                  </a:lnTo>
                  <a:lnTo>
                    <a:pt x="15448" y="10964"/>
                  </a:lnTo>
                  <a:lnTo>
                    <a:pt x="15822" y="10236"/>
                  </a:lnTo>
                  <a:lnTo>
                    <a:pt x="16261" y="9338"/>
                  </a:lnTo>
                  <a:lnTo>
                    <a:pt x="16513" y="8632"/>
                  </a:lnTo>
                  <a:lnTo>
                    <a:pt x="17028" y="8067"/>
                  </a:lnTo>
                  <a:lnTo>
                    <a:pt x="17982" y="7344"/>
                  </a:lnTo>
                  <a:lnTo>
                    <a:pt x="18782" y="6785"/>
                  </a:lnTo>
                  <a:lnTo>
                    <a:pt x="19616" y="6048"/>
                  </a:lnTo>
                  <a:lnTo>
                    <a:pt x="20505" y="5137"/>
                  </a:lnTo>
                  <a:lnTo>
                    <a:pt x="21031" y="4056"/>
                  </a:lnTo>
                  <a:lnTo>
                    <a:pt x="21457" y="3067"/>
                  </a:lnTo>
                  <a:lnTo>
                    <a:pt x="21600" y="2195"/>
                  </a:lnTo>
                  <a:lnTo>
                    <a:pt x="21117" y="1229"/>
                  </a:lnTo>
                  <a:lnTo>
                    <a:pt x="20338" y="667"/>
                  </a:lnTo>
                  <a:lnTo>
                    <a:pt x="19176" y="187"/>
                  </a:lnTo>
                  <a:lnTo>
                    <a:pt x="18190" y="0"/>
                  </a:lnTo>
                  <a:lnTo>
                    <a:pt x="16940" y="96"/>
                  </a:lnTo>
                  <a:lnTo>
                    <a:pt x="15879" y="188"/>
                  </a:lnTo>
                  <a:lnTo>
                    <a:pt x="15135" y="359"/>
                  </a:lnTo>
                  <a:lnTo>
                    <a:pt x="14435" y="628"/>
                  </a:lnTo>
                  <a:lnTo>
                    <a:pt x="13590" y="1006"/>
                  </a:lnTo>
                  <a:lnTo>
                    <a:pt x="12769" y="1572"/>
                  </a:lnTo>
                  <a:lnTo>
                    <a:pt x="11968" y="2146"/>
                  </a:lnTo>
                  <a:lnTo>
                    <a:pt x="11562" y="2741"/>
                  </a:lnTo>
                  <a:lnTo>
                    <a:pt x="11233" y="3377"/>
                  </a:lnTo>
                  <a:lnTo>
                    <a:pt x="10970" y="3945"/>
                  </a:lnTo>
                  <a:lnTo>
                    <a:pt x="10948" y="4587"/>
                  </a:lnTo>
                  <a:lnTo>
                    <a:pt x="10849" y="5458"/>
                  </a:lnTo>
                  <a:lnTo>
                    <a:pt x="10882" y="6162"/>
                  </a:lnTo>
                  <a:lnTo>
                    <a:pt x="10981" y="6688"/>
                  </a:lnTo>
                  <a:lnTo>
                    <a:pt x="10981" y="7209"/>
                  </a:lnTo>
                  <a:lnTo>
                    <a:pt x="10989" y="7683"/>
                  </a:lnTo>
                  <a:lnTo>
                    <a:pt x="10758" y="8301"/>
                  </a:lnTo>
                  <a:lnTo>
                    <a:pt x="10341" y="9040"/>
                  </a:lnTo>
                  <a:lnTo>
                    <a:pt x="9859" y="9585"/>
                  </a:lnTo>
                  <a:lnTo>
                    <a:pt x="9464" y="10152"/>
                  </a:lnTo>
                  <a:lnTo>
                    <a:pt x="9005" y="10632"/>
                  </a:lnTo>
                  <a:lnTo>
                    <a:pt x="8379" y="11398"/>
                  </a:lnTo>
                  <a:lnTo>
                    <a:pt x="7590" y="12170"/>
                  </a:lnTo>
                  <a:lnTo>
                    <a:pt x="6559" y="12920"/>
                  </a:lnTo>
                  <a:lnTo>
                    <a:pt x="5861" y="13429"/>
                  </a:lnTo>
                  <a:lnTo>
                    <a:pt x="4479" y="14133"/>
                  </a:lnTo>
                  <a:lnTo>
                    <a:pt x="3635" y="14585"/>
                  </a:lnTo>
                  <a:lnTo>
                    <a:pt x="2845" y="15260"/>
                  </a:lnTo>
                  <a:lnTo>
                    <a:pt x="1856" y="16204"/>
                  </a:lnTo>
                  <a:lnTo>
                    <a:pt x="1528" y="16644"/>
                  </a:lnTo>
                  <a:lnTo>
                    <a:pt x="1012" y="17417"/>
                  </a:lnTo>
                  <a:lnTo>
                    <a:pt x="541" y="18148"/>
                  </a:lnTo>
                  <a:lnTo>
                    <a:pt x="151" y="18556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Shape 2329"/>
            <p:cNvSpPr/>
            <p:nvPr/>
          </p:nvSpPr>
          <p:spPr>
            <a:xfrm rot="21600000">
              <a:off x="3660736" y="1488928"/>
              <a:ext cx="764553" cy="1132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62" y="13131"/>
                  </a:moveTo>
                  <a:lnTo>
                    <a:pt x="4636" y="13399"/>
                  </a:lnTo>
                  <a:lnTo>
                    <a:pt x="3575" y="14177"/>
                  </a:lnTo>
                  <a:lnTo>
                    <a:pt x="2821" y="14935"/>
                  </a:lnTo>
                  <a:lnTo>
                    <a:pt x="1562" y="16294"/>
                  </a:lnTo>
                  <a:cubicBezTo>
                    <a:pt x="1213" y="16705"/>
                    <a:pt x="925" y="17139"/>
                    <a:pt x="702" y="17588"/>
                  </a:cubicBezTo>
                  <a:cubicBezTo>
                    <a:pt x="416" y="18166"/>
                    <a:pt x="240" y="18767"/>
                    <a:pt x="178" y="19375"/>
                  </a:cubicBezTo>
                  <a:lnTo>
                    <a:pt x="0" y="20215"/>
                  </a:lnTo>
                  <a:lnTo>
                    <a:pt x="203" y="21047"/>
                  </a:lnTo>
                  <a:lnTo>
                    <a:pt x="672" y="21526"/>
                  </a:lnTo>
                  <a:lnTo>
                    <a:pt x="1533" y="21600"/>
                  </a:lnTo>
                  <a:lnTo>
                    <a:pt x="3296" y="20732"/>
                  </a:lnTo>
                  <a:lnTo>
                    <a:pt x="4666" y="19799"/>
                  </a:lnTo>
                  <a:lnTo>
                    <a:pt x="5912" y="18735"/>
                  </a:lnTo>
                  <a:lnTo>
                    <a:pt x="7172" y="17654"/>
                  </a:lnTo>
                  <a:lnTo>
                    <a:pt x="7843" y="16776"/>
                  </a:lnTo>
                  <a:lnTo>
                    <a:pt x="8131" y="15916"/>
                  </a:lnTo>
                  <a:lnTo>
                    <a:pt x="8322" y="15241"/>
                  </a:lnTo>
                  <a:lnTo>
                    <a:pt x="9582" y="14761"/>
                  </a:lnTo>
                  <a:lnTo>
                    <a:pt x="10524" y="14206"/>
                  </a:lnTo>
                  <a:lnTo>
                    <a:pt x="11085" y="13401"/>
                  </a:lnTo>
                  <a:lnTo>
                    <a:pt x="12481" y="12431"/>
                  </a:lnTo>
                  <a:lnTo>
                    <a:pt x="13277" y="11416"/>
                  </a:lnTo>
                  <a:cubicBezTo>
                    <a:pt x="13611" y="11114"/>
                    <a:pt x="13997" y="10839"/>
                    <a:pt x="14425" y="10597"/>
                  </a:cubicBezTo>
                  <a:cubicBezTo>
                    <a:pt x="14754" y="10412"/>
                    <a:pt x="15106" y="10247"/>
                    <a:pt x="15478" y="10104"/>
                  </a:cubicBezTo>
                  <a:lnTo>
                    <a:pt x="16683" y="9522"/>
                  </a:lnTo>
                  <a:lnTo>
                    <a:pt x="18751" y="7982"/>
                  </a:lnTo>
                  <a:lnTo>
                    <a:pt x="19970" y="6850"/>
                  </a:lnTo>
                  <a:lnTo>
                    <a:pt x="20915" y="5464"/>
                  </a:lnTo>
                  <a:lnTo>
                    <a:pt x="21557" y="4558"/>
                  </a:lnTo>
                  <a:lnTo>
                    <a:pt x="21600" y="3220"/>
                  </a:lnTo>
                  <a:lnTo>
                    <a:pt x="21151" y="1883"/>
                  </a:lnTo>
                  <a:lnTo>
                    <a:pt x="20470" y="973"/>
                  </a:lnTo>
                  <a:lnTo>
                    <a:pt x="19265" y="452"/>
                  </a:lnTo>
                  <a:lnTo>
                    <a:pt x="18143" y="77"/>
                  </a:lnTo>
                  <a:lnTo>
                    <a:pt x="16736" y="0"/>
                  </a:lnTo>
                  <a:lnTo>
                    <a:pt x="15531" y="381"/>
                  </a:lnTo>
                  <a:lnTo>
                    <a:pt x="14287" y="836"/>
                  </a:lnTo>
                  <a:lnTo>
                    <a:pt x="13369" y="1363"/>
                  </a:lnTo>
                  <a:lnTo>
                    <a:pt x="11919" y="1983"/>
                  </a:lnTo>
                  <a:lnTo>
                    <a:pt x="10810" y="2834"/>
                  </a:lnTo>
                  <a:lnTo>
                    <a:pt x="9632" y="3944"/>
                  </a:lnTo>
                  <a:lnTo>
                    <a:pt x="8635" y="4854"/>
                  </a:lnTo>
                  <a:lnTo>
                    <a:pt x="7812" y="6072"/>
                  </a:lnTo>
                  <a:lnTo>
                    <a:pt x="7648" y="6774"/>
                  </a:lnTo>
                  <a:lnTo>
                    <a:pt x="7648" y="7735"/>
                  </a:lnTo>
                  <a:lnTo>
                    <a:pt x="7810" y="8593"/>
                  </a:lnTo>
                  <a:cubicBezTo>
                    <a:pt x="7755" y="8805"/>
                    <a:pt x="7654" y="9010"/>
                    <a:pt x="7509" y="9201"/>
                  </a:cubicBezTo>
                  <a:cubicBezTo>
                    <a:pt x="7301" y="9477"/>
                    <a:pt x="7009" y="9719"/>
                    <a:pt x="6651" y="9911"/>
                  </a:cubicBezTo>
                  <a:lnTo>
                    <a:pt x="6117" y="10492"/>
                  </a:lnTo>
                  <a:lnTo>
                    <a:pt x="5720" y="11111"/>
                  </a:lnTo>
                  <a:lnTo>
                    <a:pt x="5720" y="11877"/>
                  </a:lnTo>
                  <a:lnTo>
                    <a:pt x="5802" y="12734"/>
                  </a:lnTo>
                  <a:lnTo>
                    <a:pt x="5362" y="13131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Shape 2330"/>
            <p:cNvSpPr/>
            <p:nvPr/>
          </p:nvSpPr>
          <p:spPr>
            <a:xfrm rot="21600000">
              <a:off x="-1" y="2532859"/>
              <a:ext cx="820980" cy="870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70" y="959"/>
                  </a:moveTo>
                  <a:lnTo>
                    <a:pt x="7375" y="746"/>
                  </a:lnTo>
                  <a:lnTo>
                    <a:pt x="6005" y="460"/>
                  </a:lnTo>
                  <a:lnTo>
                    <a:pt x="4720" y="40"/>
                  </a:lnTo>
                  <a:lnTo>
                    <a:pt x="3286" y="0"/>
                  </a:lnTo>
                  <a:lnTo>
                    <a:pt x="2005" y="295"/>
                  </a:lnTo>
                  <a:lnTo>
                    <a:pt x="849" y="1185"/>
                  </a:lnTo>
                  <a:lnTo>
                    <a:pt x="218" y="2375"/>
                  </a:lnTo>
                  <a:lnTo>
                    <a:pt x="0" y="3791"/>
                  </a:lnTo>
                  <a:lnTo>
                    <a:pt x="89" y="4764"/>
                  </a:lnTo>
                  <a:lnTo>
                    <a:pt x="791" y="5823"/>
                  </a:lnTo>
                  <a:lnTo>
                    <a:pt x="1780" y="6863"/>
                  </a:lnTo>
                  <a:lnTo>
                    <a:pt x="3412" y="8341"/>
                  </a:lnTo>
                  <a:lnTo>
                    <a:pt x="5171" y="9616"/>
                  </a:lnTo>
                  <a:lnTo>
                    <a:pt x="6126" y="10678"/>
                  </a:lnTo>
                  <a:lnTo>
                    <a:pt x="7435" y="12311"/>
                  </a:lnTo>
                  <a:lnTo>
                    <a:pt x="9232" y="14255"/>
                  </a:lnTo>
                  <a:lnTo>
                    <a:pt x="10481" y="16504"/>
                  </a:lnTo>
                  <a:lnTo>
                    <a:pt x="11438" y="17812"/>
                  </a:lnTo>
                  <a:lnTo>
                    <a:pt x="12916" y="19248"/>
                  </a:lnTo>
                  <a:lnTo>
                    <a:pt x="13935" y="20111"/>
                  </a:lnTo>
                  <a:lnTo>
                    <a:pt x="15185" y="20976"/>
                  </a:lnTo>
                  <a:lnTo>
                    <a:pt x="17351" y="21564"/>
                  </a:lnTo>
                  <a:lnTo>
                    <a:pt x="18242" y="21600"/>
                  </a:lnTo>
                  <a:lnTo>
                    <a:pt x="19373" y="21528"/>
                  </a:lnTo>
                  <a:lnTo>
                    <a:pt x="20290" y="21023"/>
                  </a:lnTo>
                  <a:lnTo>
                    <a:pt x="21115" y="20256"/>
                  </a:lnTo>
                  <a:lnTo>
                    <a:pt x="21345" y="18778"/>
                  </a:lnTo>
                  <a:lnTo>
                    <a:pt x="21383" y="17046"/>
                  </a:lnTo>
                  <a:lnTo>
                    <a:pt x="21600" y="15041"/>
                  </a:lnTo>
                  <a:lnTo>
                    <a:pt x="21090" y="13273"/>
                  </a:lnTo>
                  <a:lnTo>
                    <a:pt x="20455" y="11700"/>
                  </a:lnTo>
                  <a:lnTo>
                    <a:pt x="19116" y="9331"/>
                  </a:lnTo>
                  <a:lnTo>
                    <a:pt x="17818" y="7490"/>
                  </a:lnTo>
                  <a:lnTo>
                    <a:pt x="16468" y="5940"/>
                  </a:lnTo>
                  <a:lnTo>
                    <a:pt x="14692" y="3902"/>
                  </a:lnTo>
                  <a:lnTo>
                    <a:pt x="13507" y="2751"/>
                  </a:lnTo>
                  <a:lnTo>
                    <a:pt x="12069" y="2089"/>
                  </a:lnTo>
                  <a:lnTo>
                    <a:pt x="10679" y="1427"/>
                  </a:lnTo>
                  <a:lnTo>
                    <a:pt x="9753" y="1166"/>
                  </a:lnTo>
                  <a:lnTo>
                    <a:pt x="8470" y="95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8" name="Group 2337"/>
          <p:cNvGrpSpPr/>
          <p:nvPr/>
        </p:nvGrpSpPr>
        <p:grpSpPr>
          <a:xfrm rot="8657693">
            <a:off x="10435030" y="3391181"/>
            <a:ext cx="1878758" cy="1975698"/>
            <a:chOff x="0" y="0"/>
            <a:chExt cx="4425289" cy="4653625"/>
          </a:xfrm>
          <a:solidFill>
            <a:srgbClr val="05588E"/>
          </a:solidFill>
        </p:grpSpPr>
        <p:sp>
          <p:nvSpPr>
            <p:cNvPr id="29" name="Shape 2332"/>
            <p:cNvSpPr/>
            <p:nvPr/>
          </p:nvSpPr>
          <p:spPr>
            <a:xfrm rot="21600000">
              <a:off x="1082657" y="380041"/>
              <a:ext cx="2554870" cy="4273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09" y="8640"/>
                  </a:moveTo>
                  <a:lnTo>
                    <a:pt x="7143" y="8325"/>
                  </a:lnTo>
                  <a:lnTo>
                    <a:pt x="6929" y="8008"/>
                  </a:lnTo>
                  <a:lnTo>
                    <a:pt x="6877" y="7708"/>
                  </a:lnTo>
                  <a:lnTo>
                    <a:pt x="6872" y="7237"/>
                  </a:lnTo>
                  <a:lnTo>
                    <a:pt x="6598" y="6867"/>
                  </a:lnTo>
                  <a:lnTo>
                    <a:pt x="6361" y="6629"/>
                  </a:lnTo>
                  <a:lnTo>
                    <a:pt x="5746" y="6044"/>
                  </a:lnTo>
                  <a:lnTo>
                    <a:pt x="5322" y="5533"/>
                  </a:lnTo>
                  <a:lnTo>
                    <a:pt x="5177" y="5120"/>
                  </a:lnTo>
                  <a:lnTo>
                    <a:pt x="5044" y="4617"/>
                  </a:lnTo>
                  <a:lnTo>
                    <a:pt x="4851" y="4273"/>
                  </a:lnTo>
                  <a:lnTo>
                    <a:pt x="4628" y="4050"/>
                  </a:lnTo>
                  <a:lnTo>
                    <a:pt x="4452" y="3843"/>
                  </a:lnTo>
                  <a:lnTo>
                    <a:pt x="4372" y="3530"/>
                  </a:lnTo>
                  <a:lnTo>
                    <a:pt x="4241" y="3144"/>
                  </a:lnTo>
                  <a:lnTo>
                    <a:pt x="4179" y="2742"/>
                  </a:lnTo>
                  <a:lnTo>
                    <a:pt x="4041" y="2213"/>
                  </a:lnTo>
                  <a:lnTo>
                    <a:pt x="3881" y="1678"/>
                  </a:lnTo>
                  <a:lnTo>
                    <a:pt x="3834" y="1138"/>
                  </a:lnTo>
                  <a:lnTo>
                    <a:pt x="3757" y="719"/>
                  </a:lnTo>
                  <a:lnTo>
                    <a:pt x="3556" y="537"/>
                  </a:lnTo>
                  <a:lnTo>
                    <a:pt x="3356" y="356"/>
                  </a:lnTo>
                  <a:lnTo>
                    <a:pt x="3033" y="187"/>
                  </a:lnTo>
                  <a:lnTo>
                    <a:pt x="2660" y="49"/>
                  </a:lnTo>
                  <a:lnTo>
                    <a:pt x="2203" y="0"/>
                  </a:lnTo>
                  <a:lnTo>
                    <a:pt x="1835" y="4"/>
                  </a:lnTo>
                  <a:lnTo>
                    <a:pt x="1349" y="56"/>
                  </a:lnTo>
                  <a:lnTo>
                    <a:pt x="792" y="181"/>
                  </a:lnTo>
                  <a:lnTo>
                    <a:pt x="469" y="327"/>
                  </a:lnTo>
                  <a:lnTo>
                    <a:pt x="231" y="611"/>
                  </a:lnTo>
                  <a:lnTo>
                    <a:pt x="48" y="858"/>
                  </a:lnTo>
                  <a:lnTo>
                    <a:pt x="0" y="1071"/>
                  </a:lnTo>
                  <a:lnTo>
                    <a:pt x="4" y="1279"/>
                  </a:lnTo>
                  <a:lnTo>
                    <a:pt x="16" y="1522"/>
                  </a:lnTo>
                  <a:lnTo>
                    <a:pt x="156" y="1902"/>
                  </a:lnTo>
                  <a:lnTo>
                    <a:pt x="320" y="2387"/>
                  </a:lnTo>
                  <a:lnTo>
                    <a:pt x="639" y="3151"/>
                  </a:lnTo>
                  <a:lnTo>
                    <a:pt x="770" y="3827"/>
                  </a:lnTo>
                  <a:lnTo>
                    <a:pt x="913" y="4107"/>
                  </a:lnTo>
                  <a:lnTo>
                    <a:pt x="1048" y="4430"/>
                  </a:lnTo>
                  <a:lnTo>
                    <a:pt x="1085" y="4768"/>
                  </a:lnTo>
                  <a:lnTo>
                    <a:pt x="1233" y="5055"/>
                  </a:lnTo>
                  <a:lnTo>
                    <a:pt x="1364" y="5302"/>
                  </a:lnTo>
                  <a:lnTo>
                    <a:pt x="1507" y="5540"/>
                  </a:lnTo>
                  <a:lnTo>
                    <a:pt x="1651" y="5782"/>
                  </a:lnTo>
                  <a:lnTo>
                    <a:pt x="1802" y="6093"/>
                  </a:lnTo>
                  <a:lnTo>
                    <a:pt x="1864" y="6358"/>
                  </a:lnTo>
                  <a:lnTo>
                    <a:pt x="1909" y="6571"/>
                  </a:lnTo>
                  <a:lnTo>
                    <a:pt x="2007" y="6895"/>
                  </a:lnTo>
                  <a:lnTo>
                    <a:pt x="2244" y="7169"/>
                  </a:lnTo>
                  <a:lnTo>
                    <a:pt x="2539" y="7419"/>
                  </a:lnTo>
                  <a:lnTo>
                    <a:pt x="2854" y="7654"/>
                  </a:lnTo>
                  <a:lnTo>
                    <a:pt x="3259" y="7908"/>
                  </a:lnTo>
                  <a:lnTo>
                    <a:pt x="3505" y="8136"/>
                  </a:lnTo>
                  <a:lnTo>
                    <a:pt x="3759" y="8307"/>
                  </a:lnTo>
                  <a:lnTo>
                    <a:pt x="3890" y="8437"/>
                  </a:lnTo>
                  <a:lnTo>
                    <a:pt x="4037" y="8540"/>
                  </a:lnTo>
                  <a:lnTo>
                    <a:pt x="4271" y="8721"/>
                  </a:lnTo>
                  <a:lnTo>
                    <a:pt x="4300" y="8911"/>
                  </a:lnTo>
                  <a:lnTo>
                    <a:pt x="4287" y="9142"/>
                  </a:lnTo>
                  <a:lnTo>
                    <a:pt x="4246" y="9438"/>
                  </a:lnTo>
                  <a:lnTo>
                    <a:pt x="4132" y="9909"/>
                  </a:lnTo>
                  <a:lnTo>
                    <a:pt x="4012" y="10364"/>
                  </a:lnTo>
                  <a:lnTo>
                    <a:pt x="3958" y="10797"/>
                  </a:lnTo>
                  <a:lnTo>
                    <a:pt x="4101" y="11151"/>
                  </a:lnTo>
                  <a:lnTo>
                    <a:pt x="4323" y="11474"/>
                  </a:lnTo>
                  <a:lnTo>
                    <a:pt x="4580" y="11827"/>
                  </a:lnTo>
                  <a:lnTo>
                    <a:pt x="4740" y="12133"/>
                  </a:lnTo>
                  <a:lnTo>
                    <a:pt x="4785" y="12429"/>
                  </a:lnTo>
                  <a:lnTo>
                    <a:pt x="4822" y="12638"/>
                  </a:lnTo>
                  <a:lnTo>
                    <a:pt x="4822" y="12857"/>
                  </a:lnTo>
                  <a:lnTo>
                    <a:pt x="4797" y="12996"/>
                  </a:lnTo>
                  <a:lnTo>
                    <a:pt x="4699" y="13136"/>
                  </a:lnTo>
                  <a:lnTo>
                    <a:pt x="4539" y="13285"/>
                  </a:lnTo>
                  <a:lnTo>
                    <a:pt x="4388" y="13429"/>
                  </a:lnTo>
                  <a:lnTo>
                    <a:pt x="4183" y="13566"/>
                  </a:lnTo>
                  <a:lnTo>
                    <a:pt x="4060" y="13677"/>
                  </a:lnTo>
                  <a:lnTo>
                    <a:pt x="3847" y="13755"/>
                  </a:lnTo>
                  <a:lnTo>
                    <a:pt x="3614" y="13931"/>
                  </a:lnTo>
                  <a:lnTo>
                    <a:pt x="3405" y="14083"/>
                  </a:lnTo>
                  <a:lnTo>
                    <a:pt x="3102" y="14343"/>
                  </a:lnTo>
                  <a:lnTo>
                    <a:pt x="2943" y="14624"/>
                  </a:lnTo>
                  <a:lnTo>
                    <a:pt x="2759" y="14845"/>
                  </a:lnTo>
                  <a:lnTo>
                    <a:pt x="2550" y="15079"/>
                  </a:lnTo>
                  <a:cubicBezTo>
                    <a:pt x="2445" y="15151"/>
                    <a:pt x="2338" y="15222"/>
                    <a:pt x="2231" y="15292"/>
                  </a:cubicBezTo>
                  <a:cubicBezTo>
                    <a:pt x="2109" y="15371"/>
                    <a:pt x="1986" y="15450"/>
                    <a:pt x="1862" y="15527"/>
                  </a:cubicBezTo>
                  <a:lnTo>
                    <a:pt x="1518" y="15733"/>
                  </a:lnTo>
                  <a:lnTo>
                    <a:pt x="1335" y="15901"/>
                  </a:lnTo>
                  <a:lnTo>
                    <a:pt x="1114" y="16041"/>
                  </a:lnTo>
                  <a:lnTo>
                    <a:pt x="905" y="16241"/>
                  </a:lnTo>
                  <a:lnTo>
                    <a:pt x="758" y="16440"/>
                  </a:lnTo>
                  <a:lnTo>
                    <a:pt x="647" y="16643"/>
                  </a:lnTo>
                  <a:lnTo>
                    <a:pt x="598" y="16819"/>
                  </a:lnTo>
                  <a:lnTo>
                    <a:pt x="598" y="17025"/>
                  </a:lnTo>
                  <a:lnTo>
                    <a:pt x="639" y="17423"/>
                  </a:lnTo>
                  <a:lnTo>
                    <a:pt x="774" y="17682"/>
                  </a:lnTo>
                  <a:lnTo>
                    <a:pt x="856" y="17895"/>
                  </a:lnTo>
                  <a:lnTo>
                    <a:pt x="955" y="18087"/>
                  </a:lnTo>
                  <a:lnTo>
                    <a:pt x="1053" y="18295"/>
                  </a:lnTo>
                  <a:lnTo>
                    <a:pt x="1212" y="18558"/>
                  </a:lnTo>
                  <a:lnTo>
                    <a:pt x="1327" y="18752"/>
                  </a:lnTo>
                  <a:lnTo>
                    <a:pt x="1495" y="18975"/>
                  </a:lnTo>
                  <a:lnTo>
                    <a:pt x="1703" y="19203"/>
                  </a:lnTo>
                  <a:lnTo>
                    <a:pt x="1843" y="19364"/>
                  </a:lnTo>
                  <a:lnTo>
                    <a:pt x="2171" y="19521"/>
                  </a:lnTo>
                  <a:lnTo>
                    <a:pt x="2375" y="19685"/>
                  </a:lnTo>
                  <a:lnTo>
                    <a:pt x="2630" y="19841"/>
                  </a:lnTo>
                  <a:lnTo>
                    <a:pt x="2986" y="20069"/>
                  </a:lnTo>
                  <a:lnTo>
                    <a:pt x="3248" y="20152"/>
                  </a:lnTo>
                  <a:lnTo>
                    <a:pt x="3599" y="20323"/>
                  </a:lnTo>
                  <a:lnTo>
                    <a:pt x="3959" y="20470"/>
                  </a:lnTo>
                  <a:lnTo>
                    <a:pt x="4677" y="20713"/>
                  </a:lnTo>
                  <a:lnTo>
                    <a:pt x="5385" y="20876"/>
                  </a:lnTo>
                  <a:lnTo>
                    <a:pt x="5724" y="20906"/>
                  </a:lnTo>
                  <a:lnTo>
                    <a:pt x="6060" y="20947"/>
                  </a:lnTo>
                  <a:lnTo>
                    <a:pt x="6585" y="20986"/>
                  </a:lnTo>
                  <a:lnTo>
                    <a:pt x="7060" y="20972"/>
                  </a:lnTo>
                  <a:cubicBezTo>
                    <a:pt x="7198" y="20987"/>
                    <a:pt x="7338" y="20995"/>
                    <a:pt x="7478" y="20994"/>
                  </a:cubicBezTo>
                  <a:cubicBezTo>
                    <a:pt x="7672" y="20993"/>
                    <a:pt x="7865" y="20976"/>
                    <a:pt x="8051" y="20945"/>
                  </a:cubicBezTo>
                  <a:lnTo>
                    <a:pt x="8414" y="20901"/>
                  </a:lnTo>
                  <a:cubicBezTo>
                    <a:pt x="8557" y="20875"/>
                    <a:pt x="8701" y="20849"/>
                    <a:pt x="8844" y="20823"/>
                  </a:cubicBezTo>
                  <a:cubicBezTo>
                    <a:pt x="8971" y="20800"/>
                    <a:pt x="9098" y="20777"/>
                    <a:pt x="9224" y="20754"/>
                  </a:cubicBezTo>
                  <a:lnTo>
                    <a:pt x="9568" y="20674"/>
                  </a:lnTo>
                  <a:lnTo>
                    <a:pt x="9948" y="20564"/>
                  </a:lnTo>
                  <a:lnTo>
                    <a:pt x="10453" y="20385"/>
                  </a:lnTo>
                  <a:lnTo>
                    <a:pt x="10878" y="20064"/>
                  </a:lnTo>
                  <a:lnTo>
                    <a:pt x="11092" y="19660"/>
                  </a:lnTo>
                  <a:lnTo>
                    <a:pt x="11042" y="19237"/>
                  </a:lnTo>
                  <a:lnTo>
                    <a:pt x="11051" y="18855"/>
                  </a:lnTo>
                  <a:lnTo>
                    <a:pt x="10760" y="18502"/>
                  </a:lnTo>
                  <a:lnTo>
                    <a:pt x="10633" y="18187"/>
                  </a:lnTo>
                  <a:lnTo>
                    <a:pt x="10298" y="17836"/>
                  </a:lnTo>
                  <a:lnTo>
                    <a:pt x="9889" y="17532"/>
                  </a:lnTo>
                  <a:lnTo>
                    <a:pt x="9524" y="17226"/>
                  </a:lnTo>
                  <a:lnTo>
                    <a:pt x="9042" y="16943"/>
                  </a:lnTo>
                  <a:lnTo>
                    <a:pt x="8579" y="16512"/>
                  </a:lnTo>
                  <a:lnTo>
                    <a:pt x="8383" y="16189"/>
                  </a:lnTo>
                  <a:lnTo>
                    <a:pt x="8124" y="15427"/>
                  </a:lnTo>
                  <a:lnTo>
                    <a:pt x="8137" y="15070"/>
                  </a:lnTo>
                  <a:lnTo>
                    <a:pt x="8223" y="14786"/>
                  </a:lnTo>
                  <a:lnTo>
                    <a:pt x="8330" y="14546"/>
                  </a:lnTo>
                  <a:lnTo>
                    <a:pt x="8485" y="14370"/>
                  </a:lnTo>
                  <a:lnTo>
                    <a:pt x="8744" y="14172"/>
                  </a:lnTo>
                  <a:lnTo>
                    <a:pt x="9038" y="13973"/>
                  </a:lnTo>
                  <a:lnTo>
                    <a:pt x="9316" y="13780"/>
                  </a:lnTo>
                  <a:lnTo>
                    <a:pt x="9755" y="13589"/>
                  </a:lnTo>
                  <a:lnTo>
                    <a:pt x="10058" y="13378"/>
                  </a:lnTo>
                  <a:cubicBezTo>
                    <a:pt x="10130" y="13340"/>
                    <a:pt x="10203" y="13303"/>
                    <a:pt x="10279" y="13268"/>
                  </a:cubicBezTo>
                  <a:cubicBezTo>
                    <a:pt x="10370" y="13226"/>
                    <a:pt x="10464" y="13186"/>
                    <a:pt x="10561" y="13149"/>
                  </a:cubicBezTo>
                  <a:lnTo>
                    <a:pt x="10840" y="13053"/>
                  </a:lnTo>
                  <a:lnTo>
                    <a:pt x="11311" y="12987"/>
                  </a:lnTo>
                  <a:lnTo>
                    <a:pt x="11696" y="12950"/>
                  </a:lnTo>
                  <a:lnTo>
                    <a:pt x="12093" y="12999"/>
                  </a:lnTo>
                  <a:lnTo>
                    <a:pt x="12511" y="13089"/>
                  </a:lnTo>
                  <a:lnTo>
                    <a:pt x="12793" y="13148"/>
                  </a:lnTo>
                  <a:lnTo>
                    <a:pt x="13124" y="13285"/>
                  </a:lnTo>
                  <a:lnTo>
                    <a:pt x="13582" y="13523"/>
                  </a:lnTo>
                  <a:lnTo>
                    <a:pt x="13742" y="13736"/>
                  </a:lnTo>
                  <a:lnTo>
                    <a:pt x="14008" y="13958"/>
                  </a:lnTo>
                  <a:lnTo>
                    <a:pt x="14291" y="14217"/>
                  </a:lnTo>
                  <a:lnTo>
                    <a:pt x="14427" y="14435"/>
                  </a:lnTo>
                  <a:lnTo>
                    <a:pt x="14451" y="14669"/>
                  </a:lnTo>
                  <a:lnTo>
                    <a:pt x="14452" y="14904"/>
                  </a:lnTo>
                  <a:lnTo>
                    <a:pt x="14407" y="15087"/>
                  </a:lnTo>
                  <a:lnTo>
                    <a:pt x="14292" y="15337"/>
                  </a:lnTo>
                  <a:lnTo>
                    <a:pt x="14134" y="15497"/>
                  </a:lnTo>
                  <a:lnTo>
                    <a:pt x="13925" y="15701"/>
                  </a:lnTo>
                  <a:lnTo>
                    <a:pt x="13687" y="15909"/>
                  </a:lnTo>
                  <a:lnTo>
                    <a:pt x="13335" y="16305"/>
                  </a:lnTo>
                  <a:lnTo>
                    <a:pt x="13151" y="16479"/>
                  </a:lnTo>
                  <a:lnTo>
                    <a:pt x="13003" y="16654"/>
                  </a:lnTo>
                  <a:lnTo>
                    <a:pt x="12840" y="16818"/>
                  </a:lnTo>
                  <a:lnTo>
                    <a:pt x="12668" y="17008"/>
                  </a:lnTo>
                  <a:lnTo>
                    <a:pt x="12512" y="17221"/>
                  </a:lnTo>
                  <a:lnTo>
                    <a:pt x="12250" y="17619"/>
                  </a:lnTo>
                  <a:lnTo>
                    <a:pt x="12124" y="17984"/>
                  </a:lnTo>
                  <a:lnTo>
                    <a:pt x="12039" y="18244"/>
                  </a:lnTo>
                  <a:lnTo>
                    <a:pt x="11974" y="18552"/>
                  </a:lnTo>
                  <a:lnTo>
                    <a:pt x="11999" y="18790"/>
                  </a:lnTo>
                  <a:lnTo>
                    <a:pt x="12019" y="19081"/>
                  </a:lnTo>
                  <a:lnTo>
                    <a:pt x="11933" y="19394"/>
                  </a:lnTo>
                  <a:lnTo>
                    <a:pt x="11954" y="19602"/>
                  </a:lnTo>
                  <a:lnTo>
                    <a:pt x="11954" y="19835"/>
                  </a:lnTo>
                  <a:lnTo>
                    <a:pt x="11978" y="20084"/>
                  </a:lnTo>
                  <a:lnTo>
                    <a:pt x="12064" y="20312"/>
                  </a:lnTo>
                  <a:lnTo>
                    <a:pt x="12298" y="20637"/>
                  </a:lnTo>
                  <a:lnTo>
                    <a:pt x="12642" y="20845"/>
                  </a:lnTo>
                  <a:lnTo>
                    <a:pt x="12961" y="21050"/>
                  </a:lnTo>
                  <a:lnTo>
                    <a:pt x="13412" y="21292"/>
                  </a:lnTo>
                  <a:lnTo>
                    <a:pt x="13731" y="21412"/>
                  </a:lnTo>
                  <a:lnTo>
                    <a:pt x="14013" y="21542"/>
                  </a:lnTo>
                  <a:lnTo>
                    <a:pt x="14352" y="21600"/>
                  </a:lnTo>
                  <a:lnTo>
                    <a:pt x="14806" y="21600"/>
                  </a:lnTo>
                  <a:lnTo>
                    <a:pt x="15240" y="21500"/>
                  </a:lnTo>
                  <a:lnTo>
                    <a:pt x="16042" y="21407"/>
                  </a:lnTo>
                  <a:lnTo>
                    <a:pt x="16410" y="21297"/>
                  </a:lnTo>
                  <a:lnTo>
                    <a:pt x="16762" y="21189"/>
                  </a:lnTo>
                  <a:lnTo>
                    <a:pt x="17308" y="20991"/>
                  </a:lnTo>
                  <a:lnTo>
                    <a:pt x="17759" y="20786"/>
                  </a:lnTo>
                  <a:lnTo>
                    <a:pt x="18082" y="20595"/>
                  </a:lnTo>
                  <a:lnTo>
                    <a:pt x="18508" y="20243"/>
                  </a:lnTo>
                  <a:lnTo>
                    <a:pt x="18676" y="19981"/>
                  </a:lnTo>
                  <a:lnTo>
                    <a:pt x="18713" y="19660"/>
                  </a:lnTo>
                  <a:lnTo>
                    <a:pt x="18872" y="19220"/>
                  </a:lnTo>
                  <a:lnTo>
                    <a:pt x="19192" y="18740"/>
                  </a:lnTo>
                  <a:lnTo>
                    <a:pt x="19553" y="18245"/>
                  </a:lnTo>
                  <a:lnTo>
                    <a:pt x="19925" y="17610"/>
                  </a:lnTo>
                  <a:lnTo>
                    <a:pt x="20110" y="17158"/>
                  </a:lnTo>
                  <a:lnTo>
                    <a:pt x="20290" y="16871"/>
                  </a:lnTo>
                  <a:lnTo>
                    <a:pt x="20470" y="16411"/>
                  </a:lnTo>
                  <a:lnTo>
                    <a:pt x="20569" y="16118"/>
                  </a:lnTo>
                  <a:lnTo>
                    <a:pt x="20692" y="15799"/>
                  </a:lnTo>
                  <a:lnTo>
                    <a:pt x="20729" y="15403"/>
                  </a:lnTo>
                  <a:lnTo>
                    <a:pt x="20892" y="15114"/>
                  </a:lnTo>
                  <a:lnTo>
                    <a:pt x="21027" y="14945"/>
                  </a:lnTo>
                  <a:lnTo>
                    <a:pt x="21256" y="14740"/>
                  </a:lnTo>
                  <a:lnTo>
                    <a:pt x="21502" y="14460"/>
                  </a:lnTo>
                  <a:lnTo>
                    <a:pt x="21600" y="13992"/>
                  </a:lnTo>
                  <a:lnTo>
                    <a:pt x="21588" y="13676"/>
                  </a:lnTo>
                  <a:lnTo>
                    <a:pt x="21514" y="13392"/>
                  </a:lnTo>
                  <a:lnTo>
                    <a:pt x="21467" y="12962"/>
                  </a:lnTo>
                  <a:lnTo>
                    <a:pt x="21357" y="12492"/>
                  </a:lnTo>
                  <a:lnTo>
                    <a:pt x="21172" y="12247"/>
                  </a:lnTo>
                  <a:lnTo>
                    <a:pt x="20951" y="12007"/>
                  </a:lnTo>
                  <a:lnTo>
                    <a:pt x="20673" y="11815"/>
                  </a:lnTo>
                  <a:lnTo>
                    <a:pt x="20320" y="11656"/>
                  </a:lnTo>
                  <a:lnTo>
                    <a:pt x="19847" y="11496"/>
                  </a:lnTo>
                  <a:lnTo>
                    <a:pt x="19503" y="11363"/>
                  </a:lnTo>
                  <a:lnTo>
                    <a:pt x="19045" y="11118"/>
                  </a:lnTo>
                  <a:lnTo>
                    <a:pt x="18725" y="10964"/>
                  </a:lnTo>
                  <a:lnTo>
                    <a:pt x="18512" y="10832"/>
                  </a:lnTo>
                  <a:lnTo>
                    <a:pt x="18148" y="10687"/>
                  </a:lnTo>
                  <a:lnTo>
                    <a:pt x="17803" y="10606"/>
                  </a:lnTo>
                  <a:lnTo>
                    <a:pt x="17402" y="10577"/>
                  </a:lnTo>
                  <a:lnTo>
                    <a:pt x="17001" y="10545"/>
                  </a:lnTo>
                  <a:lnTo>
                    <a:pt x="16706" y="10508"/>
                  </a:lnTo>
                  <a:cubicBezTo>
                    <a:pt x="16571" y="10512"/>
                    <a:pt x="16434" y="10505"/>
                    <a:pt x="16302" y="10486"/>
                  </a:cubicBezTo>
                  <a:cubicBezTo>
                    <a:pt x="16166" y="10468"/>
                    <a:pt x="16035" y="10438"/>
                    <a:pt x="15913" y="10398"/>
                  </a:cubicBezTo>
                  <a:lnTo>
                    <a:pt x="15573" y="10349"/>
                  </a:lnTo>
                  <a:lnTo>
                    <a:pt x="15207" y="10227"/>
                  </a:lnTo>
                  <a:lnTo>
                    <a:pt x="14556" y="9914"/>
                  </a:lnTo>
                  <a:lnTo>
                    <a:pt x="14295" y="9650"/>
                  </a:lnTo>
                  <a:lnTo>
                    <a:pt x="13922" y="9371"/>
                  </a:lnTo>
                  <a:lnTo>
                    <a:pt x="13479" y="9170"/>
                  </a:lnTo>
                  <a:lnTo>
                    <a:pt x="13111" y="9009"/>
                  </a:lnTo>
                  <a:lnTo>
                    <a:pt x="12697" y="8938"/>
                  </a:lnTo>
                  <a:lnTo>
                    <a:pt x="12231" y="8879"/>
                  </a:lnTo>
                  <a:lnTo>
                    <a:pt x="11707" y="8838"/>
                  </a:lnTo>
                  <a:lnTo>
                    <a:pt x="11101" y="8796"/>
                  </a:lnTo>
                  <a:lnTo>
                    <a:pt x="10369" y="8793"/>
                  </a:lnTo>
                  <a:lnTo>
                    <a:pt x="9841" y="8814"/>
                  </a:lnTo>
                  <a:lnTo>
                    <a:pt x="9317" y="8851"/>
                  </a:lnTo>
                  <a:lnTo>
                    <a:pt x="8536" y="8824"/>
                  </a:lnTo>
                  <a:lnTo>
                    <a:pt x="8196" y="8832"/>
                  </a:lnTo>
                  <a:lnTo>
                    <a:pt x="7832" y="8768"/>
                  </a:lnTo>
                  <a:lnTo>
                    <a:pt x="7609" y="864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Shape 2333"/>
            <p:cNvSpPr/>
            <p:nvPr/>
          </p:nvSpPr>
          <p:spPr>
            <a:xfrm rot="21600000">
              <a:off x="2222188" y="-1"/>
              <a:ext cx="429395" cy="1943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279" y="21489"/>
                  </a:moveTo>
                  <a:lnTo>
                    <a:pt x="6261" y="21209"/>
                  </a:lnTo>
                  <a:lnTo>
                    <a:pt x="4179" y="20701"/>
                  </a:lnTo>
                  <a:lnTo>
                    <a:pt x="2049" y="20223"/>
                  </a:lnTo>
                  <a:lnTo>
                    <a:pt x="1237" y="19788"/>
                  </a:lnTo>
                  <a:lnTo>
                    <a:pt x="784" y="19149"/>
                  </a:lnTo>
                  <a:lnTo>
                    <a:pt x="143" y="18506"/>
                  </a:lnTo>
                  <a:lnTo>
                    <a:pt x="67" y="18035"/>
                  </a:lnTo>
                  <a:lnTo>
                    <a:pt x="0" y="17378"/>
                  </a:lnTo>
                  <a:lnTo>
                    <a:pt x="0" y="16762"/>
                  </a:lnTo>
                  <a:lnTo>
                    <a:pt x="70" y="16072"/>
                  </a:lnTo>
                  <a:lnTo>
                    <a:pt x="900" y="15394"/>
                  </a:lnTo>
                  <a:lnTo>
                    <a:pt x="1972" y="14908"/>
                  </a:lnTo>
                  <a:lnTo>
                    <a:pt x="4018" y="14413"/>
                  </a:lnTo>
                  <a:cubicBezTo>
                    <a:pt x="4314" y="14276"/>
                    <a:pt x="4582" y="14137"/>
                    <a:pt x="4823" y="13996"/>
                  </a:cubicBezTo>
                  <a:cubicBezTo>
                    <a:pt x="5082" y="13844"/>
                    <a:pt x="5309" y="13688"/>
                    <a:pt x="5383" y="13526"/>
                  </a:cubicBezTo>
                  <a:cubicBezTo>
                    <a:pt x="5500" y="13274"/>
                    <a:pt x="5243" y="13020"/>
                    <a:pt x="4652" y="12802"/>
                  </a:cubicBezTo>
                  <a:lnTo>
                    <a:pt x="3131" y="11980"/>
                  </a:lnTo>
                  <a:lnTo>
                    <a:pt x="1723" y="11385"/>
                  </a:lnTo>
                  <a:lnTo>
                    <a:pt x="796" y="10911"/>
                  </a:lnTo>
                  <a:lnTo>
                    <a:pt x="381" y="10497"/>
                  </a:lnTo>
                  <a:lnTo>
                    <a:pt x="528" y="10002"/>
                  </a:lnTo>
                  <a:lnTo>
                    <a:pt x="500" y="9326"/>
                  </a:lnTo>
                  <a:lnTo>
                    <a:pt x="500" y="8919"/>
                  </a:lnTo>
                  <a:lnTo>
                    <a:pt x="570" y="8343"/>
                  </a:lnTo>
                  <a:lnTo>
                    <a:pt x="570" y="7558"/>
                  </a:lnTo>
                  <a:lnTo>
                    <a:pt x="668" y="6732"/>
                  </a:lnTo>
                  <a:lnTo>
                    <a:pt x="595" y="6006"/>
                  </a:lnTo>
                  <a:lnTo>
                    <a:pt x="1009" y="5160"/>
                  </a:lnTo>
                  <a:lnTo>
                    <a:pt x="595" y="4503"/>
                  </a:lnTo>
                  <a:lnTo>
                    <a:pt x="595" y="4006"/>
                  </a:lnTo>
                  <a:lnTo>
                    <a:pt x="741" y="3350"/>
                  </a:lnTo>
                  <a:lnTo>
                    <a:pt x="787" y="2665"/>
                  </a:lnTo>
                  <a:lnTo>
                    <a:pt x="860" y="2001"/>
                  </a:lnTo>
                  <a:lnTo>
                    <a:pt x="1397" y="1570"/>
                  </a:lnTo>
                  <a:lnTo>
                    <a:pt x="2686" y="1036"/>
                  </a:lnTo>
                  <a:lnTo>
                    <a:pt x="3805" y="596"/>
                  </a:lnTo>
                  <a:lnTo>
                    <a:pt x="6185" y="199"/>
                  </a:lnTo>
                  <a:lnTo>
                    <a:pt x="8084" y="25"/>
                  </a:lnTo>
                  <a:lnTo>
                    <a:pt x="9520" y="0"/>
                  </a:lnTo>
                  <a:lnTo>
                    <a:pt x="11569" y="5"/>
                  </a:lnTo>
                  <a:lnTo>
                    <a:pt x="13321" y="80"/>
                  </a:lnTo>
                  <a:lnTo>
                    <a:pt x="14757" y="295"/>
                  </a:lnTo>
                  <a:lnTo>
                    <a:pt x="16119" y="499"/>
                  </a:lnTo>
                  <a:lnTo>
                    <a:pt x="16970" y="806"/>
                  </a:lnTo>
                  <a:lnTo>
                    <a:pt x="18040" y="1107"/>
                  </a:lnTo>
                  <a:lnTo>
                    <a:pt x="19332" y="1689"/>
                  </a:lnTo>
                  <a:lnTo>
                    <a:pt x="19698" y="2028"/>
                  </a:lnTo>
                  <a:lnTo>
                    <a:pt x="20405" y="2637"/>
                  </a:lnTo>
                  <a:lnTo>
                    <a:pt x="20405" y="3165"/>
                  </a:lnTo>
                  <a:lnTo>
                    <a:pt x="20552" y="3828"/>
                  </a:lnTo>
                  <a:lnTo>
                    <a:pt x="20231" y="5164"/>
                  </a:lnTo>
                  <a:lnTo>
                    <a:pt x="19963" y="6640"/>
                  </a:lnTo>
                  <a:lnTo>
                    <a:pt x="20036" y="8040"/>
                  </a:lnTo>
                  <a:lnTo>
                    <a:pt x="19820" y="8594"/>
                  </a:lnTo>
                  <a:lnTo>
                    <a:pt x="20039" y="9309"/>
                  </a:lnTo>
                  <a:lnTo>
                    <a:pt x="20332" y="9761"/>
                  </a:lnTo>
                  <a:lnTo>
                    <a:pt x="21113" y="10182"/>
                  </a:lnTo>
                  <a:lnTo>
                    <a:pt x="21454" y="10597"/>
                  </a:lnTo>
                  <a:lnTo>
                    <a:pt x="21600" y="11059"/>
                  </a:lnTo>
                  <a:lnTo>
                    <a:pt x="21137" y="11420"/>
                  </a:lnTo>
                  <a:lnTo>
                    <a:pt x="20097" y="11772"/>
                  </a:lnTo>
                  <a:lnTo>
                    <a:pt x="17832" y="12144"/>
                  </a:lnTo>
                  <a:lnTo>
                    <a:pt x="15833" y="12505"/>
                  </a:lnTo>
                  <a:lnTo>
                    <a:pt x="14394" y="12839"/>
                  </a:lnTo>
                  <a:lnTo>
                    <a:pt x="13224" y="13301"/>
                  </a:lnTo>
                  <a:lnTo>
                    <a:pt x="12931" y="13796"/>
                  </a:lnTo>
                  <a:lnTo>
                    <a:pt x="13077" y="14248"/>
                  </a:lnTo>
                  <a:lnTo>
                    <a:pt x="14367" y="14764"/>
                  </a:lnTo>
                  <a:lnTo>
                    <a:pt x="15635" y="15136"/>
                  </a:lnTo>
                  <a:lnTo>
                    <a:pt x="16805" y="15524"/>
                  </a:lnTo>
                  <a:lnTo>
                    <a:pt x="17970" y="15947"/>
                  </a:lnTo>
                  <a:lnTo>
                    <a:pt x="19052" y="16425"/>
                  </a:lnTo>
                  <a:lnTo>
                    <a:pt x="20216" y="17086"/>
                  </a:lnTo>
                  <a:lnTo>
                    <a:pt x="20509" y="17780"/>
                  </a:lnTo>
                  <a:lnTo>
                    <a:pt x="20509" y="18324"/>
                  </a:lnTo>
                  <a:lnTo>
                    <a:pt x="20436" y="18943"/>
                  </a:lnTo>
                  <a:lnTo>
                    <a:pt x="20021" y="19513"/>
                  </a:lnTo>
                  <a:lnTo>
                    <a:pt x="19293" y="20051"/>
                  </a:lnTo>
                  <a:lnTo>
                    <a:pt x="18415" y="20482"/>
                  </a:lnTo>
                  <a:lnTo>
                    <a:pt x="17299" y="20826"/>
                  </a:lnTo>
                  <a:lnTo>
                    <a:pt x="15863" y="21197"/>
                  </a:lnTo>
                  <a:lnTo>
                    <a:pt x="13796" y="21471"/>
                  </a:lnTo>
                  <a:lnTo>
                    <a:pt x="12288" y="21551"/>
                  </a:lnTo>
                  <a:lnTo>
                    <a:pt x="10279" y="21600"/>
                  </a:lnTo>
                  <a:lnTo>
                    <a:pt x="8279" y="2148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Shape 2334"/>
            <p:cNvSpPr/>
            <p:nvPr/>
          </p:nvSpPr>
          <p:spPr>
            <a:xfrm rot="21600000">
              <a:off x="2876821" y="398258"/>
              <a:ext cx="954114" cy="1826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" y="18556"/>
                  </a:moveTo>
                  <a:lnTo>
                    <a:pt x="0" y="19082"/>
                  </a:lnTo>
                  <a:lnTo>
                    <a:pt x="26" y="19716"/>
                  </a:lnTo>
                  <a:lnTo>
                    <a:pt x="291" y="20151"/>
                  </a:lnTo>
                  <a:lnTo>
                    <a:pt x="718" y="20511"/>
                  </a:lnTo>
                  <a:lnTo>
                    <a:pt x="1222" y="20941"/>
                  </a:lnTo>
                  <a:lnTo>
                    <a:pt x="2078" y="21222"/>
                  </a:lnTo>
                  <a:lnTo>
                    <a:pt x="3065" y="21514"/>
                  </a:lnTo>
                  <a:lnTo>
                    <a:pt x="4151" y="21600"/>
                  </a:lnTo>
                  <a:lnTo>
                    <a:pt x="5598" y="21600"/>
                  </a:lnTo>
                  <a:lnTo>
                    <a:pt x="6597" y="21480"/>
                  </a:lnTo>
                  <a:lnTo>
                    <a:pt x="8419" y="21170"/>
                  </a:lnTo>
                  <a:lnTo>
                    <a:pt x="9230" y="20793"/>
                  </a:lnTo>
                  <a:lnTo>
                    <a:pt x="10064" y="20329"/>
                  </a:lnTo>
                  <a:lnTo>
                    <a:pt x="10874" y="19670"/>
                  </a:lnTo>
                  <a:lnTo>
                    <a:pt x="11368" y="19041"/>
                  </a:lnTo>
                  <a:lnTo>
                    <a:pt x="12027" y="18004"/>
                  </a:lnTo>
                  <a:lnTo>
                    <a:pt x="12791" y="17009"/>
                  </a:lnTo>
                  <a:lnTo>
                    <a:pt x="13238" y="16297"/>
                  </a:lnTo>
                  <a:lnTo>
                    <a:pt x="13699" y="15538"/>
                  </a:lnTo>
                  <a:lnTo>
                    <a:pt x="13897" y="14690"/>
                  </a:lnTo>
                  <a:lnTo>
                    <a:pt x="14249" y="13669"/>
                  </a:lnTo>
                  <a:lnTo>
                    <a:pt x="14657" y="12902"/>
                  </a:lnTo>
                  <a:lnTo>
                    <a:pt x="15240" y="11653"/>
                  </a:lnTo>
                  <a:lnTo>
                    <a:pt x="15448" y="10964"/>
                  </a:lnTo>
                  <a:lnTo>
                    <a:pt x="15822" y="10236"/>
                  </a:lnTo>
                  <a:lnTo>
                    <a:pt x="16261" y="9338"/>
                  </a:lnTo>
                  <a:lnTo>
                    <a:pt x="16513" y="8632"/>
                  </a:lnTo>
                  <a:lnTo>
                    <a:pt x="17028" y="8067"/>
                  </a:lnTo>
                  <a:lnTo>
                    <a:pt x="17982" y="7344"/>
                  </a:lnTo>
                  <a:lnTo>
                    <a:pt x="18782" y="6785"/>
                  </a:lnTo>
                  <a:lnTo>
                    <a:pt x="19616" y="6048"/>
                  </a:lnTo>
                  <a:lnTo>
                    <a:pt x="20505" y="5137"/>
                  </a:lnTo>
                  <a:lnTo>
                    <a:pt x="21031" y="4056"/>
                  </a:lnTo>
                  <a:lnTo>
                    <a:pt x="21457" y="3067"/>
                  </a:lnTo>
                  <a:lnTo>
                    <a:pt x="21600" y="2195"/>
                  </a:lnTo>
                  <a:lnTo>
                    <a:pt x="21117" y="1229"/>
                  </a:lnTo>
                  <a:lnTo>
                    <a:pt x="20338" y="667"/>
                  </a:lnTo>
                  <a:lnTo>
                    <a:pt x="19176" y="187"/>
                  </a:lnTo>
                  <a:lnTo>
                    <a:pt x="18190" y="0"/>
                  </a:lnTo>
                  <a:lnTo>
                    <a:pt x="16940" y="96"/>
                  </a:lnTo>
                  <a:lnTo>
                    <a:pt x="15879" y="188"/>
                  </a:lnTo>
                  <a:lnTo>
                    <a:pt x="15135" y="359"/>
                  </a:lnTo>
                  <a:lnTo>
                    <a:pt x="14435" y="628"/>
                  </a:lnTo>
                  <a:lnTo>
                    <a:pt x="13590" y="1006"/>
                  </a:lnTo>
                  <a:lnTo>
                    <a:pt x="12769" y="1572"/>
                  </a:lnTo>
                  <a:lnTo>
                    <a:pt x="11968" y="2146"/>
                  </a:lnTo>
                  <a:lnTo>
                    <a:pt x="11562" y="2741"/>
                  </a:lnTo>
                  <a:lnTo>
                    <a:pt x="11233" y="3377"/>
                  </a:lnTo>
                  <a:lnTo>
                    <a:pt x="10970" y="3945"/>
                  </a:lnTo>
                  <a:lnTo>
                    <a:pt x="10948" y="4587"/>
                  </a:lnTo>
                  <a:lnTo>
                    <a:pt x="10849" y="5458"/>
                  </a:lnTo>
                  <a:lnTo>
                    <a:pt x="10882" y="6162"/>
                  </a:lnTo>
                  <a:lnTo>
                    <a:pt x="10981" y="6688"/>
                  </a:lnTo>
                  <a:lnTo>
                    <a:pt x="10981" y="7209"/>
                  </a:lnTo>
                  <a:lnTo>
                    <a:pt x="10989" y="7683"/>
                  </a:lnTo>
                  <a:lnTo>
                    <a:pt x="10758" y="8301"/>
                  </a:lnTo>
                  <a:lnTo>
                    <a:pt x="10341" y="9040"/>
                  </a:lnTo>
                  <a:lnTo>
                    <a:pt x="9859" y="9585"/>
                  </a:lnTo>
                  <a:lnTo>
                    <a:pt x="9464" y="10152"/>
                  </a:lnTo>
                  <a:lnTo>
                    <a:pt x="9005" y="10632"/>
                  </a:lnTo>
                  <a:lnTo>
                    <a:pt x="8379" y="11398"/>
                  </a:lnTo>
                  <a:lnTo>
                    <a:pt x="7590" y="12170"/>
                  </a:lnTo>
                  <a:lnTo>
                    <a:pt x="6559" y="12920"/>
                  </a:lnTo>
                  <a:lnTo>
                    <a:pt x="5861" y="13429"/>
                  </a:lnTo>
                  <a:lnTo>
                    <a:pt x="4479" y="14133"/>
                  </a:lnTo>
                  <a:lnTo>
                    <a:pt x="3635" y="14585"/>
                  </a:lnTo>
                  <a:lnTo>
                    <a:pt x="2845" y="15260"/>
                  </a:lnTo>
                  <a:lnTo>
                    <a:pt x="1856" y="16204"/>
                  </a:lnTo>
                  <a:lnTo>
                    <a:pt x="1528" y="16644"/>
                  </a:lnTo>
                  <a:lnTo>
                    <a:pt x="1012" y="17417"/>
                  </a:lnTo>
                  <a:lnTo>
                    <a:pt x="541" y="18148"/>
                  </a:lnTo>
                  <a:lnTo>
                    <a:pt x="151" y="18556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Shape 2335"/>
            <p:cNvSpPr/>
            <p:nvPr/>
          </p:nvSpPr>
          <p:spPr>
            <a:xfrm rot="21600000">
              <a:off x="3660736" y="1488928"/>
              <a:ext cx="764553" cy="1132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62" y="13131"/>
                  </a:moveTo>
                  <a:lnTo>
                    <a:pt x="4636" y="13399"/>
                  </a:lnTo>
                  <a:lnTo>
                    <a:pt x="3575" y="14177"/>
                  </a:lnTo>
                  <a:lnTo>
                    <a:pt x="2821" y="14935"/>
                  </a:lnTo>
                  <a:lnTo>
                    <a:pt x="1562" y="16294"/>
                  </a:lnTo>
                  <a:cubicBezTo>
                    <a:pt x="1213" y="16705"/>
                    <a:pt x="925" y="17139"/>
                    <a:pt x="702" y="17588"/>
                  </a:cubicBezTo>
                  <a:cubicBezTo>
                    <a:pt x="416" y="18166"/>
                    <a:pt x="240" y="18767"/>
                    <a:pt x="178" y="19375"/>
                  </a:cubicBezTo>
                  <a:lnTo>
                    <a:pt x="0" y="20215"/>
                  </a:lnTo>
                  <a:lnTo>
                    <a:pt x="203" y="21047"/>
                  </a:lnTo>
                  <a:lnTo>
                    <a:pt x="672" y="21526"/>
                  </a:lnTo>
                  <a:lnTo>
                    <a:pt x="1533" y="21600"/>
                  </a:lnTo>
                  <a:lnTo>
                    <a:pt x="3296" y="20732"/>
                  </a:lnTo>
                  <a:lnTo>
                    <a:pt x="4666" y="19799"/>
                  </a:lnTo>
                  <a:lnTo>
                    <a:pt x="5912" y="18735"/>
                  </a:lnTo>
                  <a:lnTo>
                    <a:pt x="7172" y="17654"/>
                  </a:lnTo>
                  <a:lnTo>
                    <a:pt x="7843" y="16776"/>
                  </a:lnTo>
                  <a:lnTo>
                    <a:pt x="8131" y="15916"/>
                  </a:lnTo>
                  <a:lnTo>
                    <a:pt x="8322" y="15241"/>
                  </a:lnTo>
                  <a:lnTo>
                    <a:pt x="9582" y="14761"/>
                  </a:lnTo>
                  <a:lnTo>
                    <a:pt x="10524" y="14206"/>
                  </a:lnTo>
                  <a:lnTo>
                    <a:pt x="11085" y="13401"/>
                  </a:lnTo>
                  <a:lnTo>
                    <a:pt x="12481" y="12431"/>
                  </a:lnTo>
                  <a:lnTo>
                    <a:pt x="13277" y="11416"/>
                  </a:lnTo>
                  <a:cubicBezTo>
                    <a:pt x="13611" y="11114"/>
                    <a:pt x="13997" y="10839"/>
                    <a:pt x="14425" y="10597"/>
                  </a:cubicBezTo>
                  <a:cubicBezTo>
                    <a:pt x="14754" y="10412"/>
                    <a:pt x="15106" y="10247"/>
                    <a:pt x="15478" y="10104"/>
                  </a:cubicBezTo>
                  <a:lnTo>
                    <a:pt x="16683" y="9522"/>
                  </a:lnTo>
                  <a:lnTo>
                    <a:pt x="18751" y="7982"/>
                  </a:lnTo>
                  <a:lnTo>
                    <a:pt x="19970" y="6850"/>
                  </a:lnTo>
                  <a:lnTo>
                    <a:pt x="20915" y="5464"/>
                  </a:lnTo>
                  <a:lnTo>
                    <a:pt x="21557" y="4558"/>
                  </a:lnTo>
                  <a:lnTo>
                    <a:pt x="21600" y="3220"/>
                  </a:lnTo>
                  <a:lnTo>
                    <a:pt x="21151" y="1883"/>
                  </a:lnTo>
                  <a:lnTo>
                    <a:pt x="20470" y="973"/>
                  </a:lnTo>
                  <a:lnTo>
                    <a:pt x="19265" y="452"/>
                  </a:lnTo>
                  <a:lnTo>
                    <a:pt x="18143" y="77"/>
                  </a:lnTo>
                  <a:lnTo>
                    <a:pt x="16736" y="0"/>
                  </a:lnTo>
                  <a:lnTo>
                    <a:pt x="15531" y="381"/>
                  </a:lnTo>
                  <a:lnTo>
                    <a:pt x="14287" y="836"/>
                  </a:lnTo>
                  <a:lnTo>
                    <a:pt x="13369" y="1363"/>
                  </a:lnTo>
                  <a:lnTo>
                    <a:pt x="11919" y="1983"/>
                  </a:lnTo>
                  <a:lnTo>
                    <a:pt x="10810" y="2834"/>
                  </a:lnTo>
                  <a:lnTo>
                    <a:pt x="9632" y="3944"/>
                  </a:lnTo>
                  <a:lnTo>
                    <a:pt x="8635" y="4854"/>
                  </a:lnTo>
                  <a:lnTo>
                    <a:pt x="7812" y="6072"/>
                  </a:lnTo>
                  <a:lnTo>
                    <a:pt x="7648" y="6774"/>
                  </a:lnTo>
                  <a:lnTo>
                    <a:pt x="7648" y="7735"/>
                  </a:lnTo>
                  <a:lnTo>
                    <a:pt x="7810" y="8593"/>
                  </a:lnTo>
                  <a:cubicBezTo>
                    <a:pt x="7755" y="8805"/>
                    <a:pt x="7654" y="9010"/>
                    <a:pt x="7509" y="9201"/>
                  </a:cubicBezTo>
                  <a:cubicBezTo>
                    <a:pt x="7301" y="9477"/>
                    <a:pt x="7009" y="9719"/>
                    <a:pt x="6651" y="9911"/>
                  </a:cubicBezTo>
                  <a:lnTo>
                    <a:pt x="6117" y="10492"/>
                  </a:lnTo>
                  <a:lnTo>
                    <a:pt x="5720" y="11111"/>
                  </a:lnTo>
                  <a:lnTo>
                    <a:pt x="5720" y="11877"/>
                  </a:lnTo>
                  <a:lnTo>
                    <a:pt x="5802" y="12734"/>
                  </a:lnTo>
                  <a:lnTo>
                    <a:pt x="5362" y="13131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Shape 2336"/>
            <p:cNvSpPr/>
            <p:nvPr/>
          </p:nvSpPr>
          <p:spPr>
            <a:xfrm rot="21600000">
              <a:off x="-1" y="2532859"/>
              <a:ext cx="820980" cy="870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70" y="959"/>
                  </a:moveTo>
                  <a:lnTo>
                    <a:pt x="7375" y="746"/>
                  </a:lnTo>
                  <a:lnTo>
                    <a:pt x="6005" y="460"/>
                  </a:lnTo>
                  <a:lnTo>
                    <a:pt x="4720" y="40"/>
                  </a:lnTo>
                  <a:lnTo>
                    <a:pt x="3286" y="0"/>
                  </a:lnTo>
                  <a:lnTo>
                    <a:pt x="2005" y="295"/>
                  </a:lnTo>
                  <a:lnTo>
                    <a:pt x="849" y="1185"/>
                  </a:lnTo>
                  <a:lnTo>
                    <a:pt x="218" y="2375"/>
                  </a:lnTo>
                  <a:lnTo>
                    <a:pt x="0" y="3791"/>
                  </a:lnTo>
                  <a:lnTo>
                    <a:pt x="89" y="4764"/>
                  </a:lnTo>
                  <a:lnTo>
                    <a:pt x="791" y="5823"/>
                  </a:lnTo>
                  <a:lnTo>
                    <a:pt x="1780" y="6863"/>
                  </a:lnTo>
                  <a:lnTo>
                    <a:pt x="3412" y="8341"/>
                  </a:lnTo>
                  <a:lnTo>
                    <a:pt x="5171" y="9616"/>
                  </a:lnTo>
                  <a:lnTo>
                    <a:pt x="6126" y="10678"/>
                  </a:lnTo>
                  <a:lnTo>
                    <a:pt x="7435" y="12311"/>
                  </a:lnTo>
                  <a:lnTo>
                    <a:pt x="9232" y="14255"/>
                  </a:lnTo>
                  <a:lnTo>
                    <a:pt x="10481" y="16504"/>
                  </a:lnTo>
                  <a:lnTo>
                    <a:pt x="11438" y="17812"/>
                  </a:lnTo>
                  <a:lnTo>
                    <a:pt x="12916" y="19248"/>
                  </a:lnTo>
                  <a:lnTo>
                    <a:pt x="13935" y="20111"/>
                  </a:lnTo>
                  <a:lnTo>
                    <a:pt x="15185" y="20976"/>
                  </a:lnTo>
                  <a:lnTo>
                    <a:pt x="17351" y="21564"/>
                  </a:lnTo>
                  <a:lnTo>
                    <a:pt x="18242" y="21600"/>
                  </a:lnTo>
                  <a:lnTo>
                    <a:pt x="19373" y="21528"/>
                  </a:lnTo>
                  <a:lnTo>
                    <a:pt x="20290" y="21023"/>
                  </a:lnTo>
                  <a:lnTo>
                    <a:pt x="21115" y="20256"/>
                  </a:lnTo>
                  <a:lnTo>
                    <a:pt x="21345" y="18778"/>
                  </a:lnTo>
                  <a:lnTo>
                    <a:pt x="21383" y="17046"/>
                  </a:lnTo>
                  <a:lnTo>
                    <a:pt x="21600" y="15041"/>
                  </a:lnTo>
                  <a:lnTo>
                    <a:pt x="21090" y="13273"/>
                  </a:lnTo>
                  <a:lnTo>
                    <a:pt x="20455" y="11700"/>
                  </a:lnTo>
                  <a:lnTo>
                    <a:pt x="19116" y="9331"/>
                  </a:lnTo>
                  <a:lnTo>
                    <a:pt x="17818" y="7490"/>
                  </a:lnTo>
                  <a:lnTo>
                    <a:pt x="16468" y="5940"/>
                  </a:lnTo>
                  <a:lnTo>
                    <a:pt x="14692" y="3902"/>
                  </a:lnTo>
                  <a:lnTo>
                    <a:pt x="13507" y="2751"/>
                  </a:lnTo>
                  <a:lnTo>
                    <a:pt x="12069" y="2089"/>
                  </a:lnTo>
                  <a:lnTo>
                    <a:pt x="10679" y="1427"/>
                  </a:lnTo>
                  <a:lnTo>
                    <a:pt x="9753" y="1166"/>
                  </a:lnTo>
                  <a:lnTo>
                    <a:pt x="8470" y="95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4" name="Group 2343"/>
          <p:cNvGrpSpPr/>
          <p:nvPr/>
        </p:nvGrpSpPr>
        <p:grpSpPr>
          <a:xfrm rot="19380659">
            <a:off x="9317710" y="-342317"/>
            <a:ext cx="1171314" cy="1231753"/>
            <a:chOff x="0" y="0"/>
            <a:chExt cx="2758953" cy="2901309"/>
          </a:xfrm>
          <a:solidFill>
            <a:srgbClr val="589876"/>
          </a:solidFill>
        </p:grpSpPr>
        <p:sp>
          <p:nvSpPr>
            <p:cNvPr id="35" name="Shape 2338"/>
            <p:cNvSpPr/>
            <p:nvPr/>
          </p:nvSpPr>
          <p:spPr>
            <a:xfrm rot="21600000">
              <a:off x="674984" y="236937"/>
              <a:ext cx="1592838" cy="2664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09" y="8640"/>
                  </a:moveTo>
                  <a:lnTo>
                    <a:pt x="7143" y="8325"/>
                  </a:lnTo>
                  <a:lnTo>
                    <a:pt x="6929" y="8008"/>
                  </a:lnTo>
                  <a:lnTo>
                    <a:pt x="6877" y="7708"/>
                  </a:lnTo>
                  <a:lnTo>
                    <a:pt x="6872" y="7237"/>
                  </a:lnTo>
                  <a:lnTo>
                    <a:pt x="6598" y="6867"/>
                  </a:lnTo>
                  <a:lnTo>
                    <a:pt x="6361" y="6629"/>
                  </a:lnTo>
                  <a:lnTo>
                    <a:pt x="5746" y="6044"/>
                  </a:lnTo>
                  <a:lnTo>
                    <a:pt x="5322" y="5533"/>
                  </a:lnTo>
                  <a:lnTo>
                    <a:pt x="5177" y="5120"/>
                  </a:lnTo>
                  <a:lnTo>
                    <a:pt x="5044" y="4617"/>
                  </a:lnTo>
                  <a:lnTo>
                    <a:pt x="4851" y="4273"/>
                  </a:lnTo>
                  <a:lnTo>
                    <a:pt x="4628" y="4050"/>
                  </a:lnTo>
                  <a:lnTo>
                    <a:pt x="4452" y="3843"/>
                  </a:lnTo>
                  <a:lnTo>
                    <a:pt x="4372" y="3530"/>
                  </a:lnTo>
                  <a:lnTo>
                    <a:pt x="4241" y="3144"/>
                  </a:lnTo>
                  <a:lnTo>
                    <a:pt x="4179" y="2742"/>
                  </a:lnTo>
                  <a:lnTo>
                    <a:pt x="4041" y="2213"/>
                  </a:lnTo>
                  <a:lnTo>
                    <a:pt x="3881" y="1678"/>
                  </a:lnTo>
                  <a:lnTo>
                    <a:pt x="3834" y="1138"/>
                  </a:lnTo>
                  <a:lnTo>
                    <a:pt x="3757" y="719"/>
                  </a:lnTo>
                  <a:lnTo>
                    <a:pt x="3556" y="537"/>
                  </a:lnTo>
                  <a:lnTo>
                    <a:pt x="3356" y="356"/>
                  </a:lnTo>
                  <a:lnTo>
                    <a:pt x="3033" y="187"/>
                  </a:lnTo>
                  <a:lnTo>
                    <a:pt x="2660" y="49"/>
                  </a:lnTo>
                  <a:lnTo>
                    <a:pt x="2203" y="0"/>
                  </a:lnTo>
                  <a:lnTo>
                    <a:pt x="1835" y="4"/>
                  </a:lnTo>
                  <a:lnTo>
                    <a:pt x="1349" y="56"/>
                  </a:lnTo>
                  <a:lnTo>
                    <a:pt x="792" y="181"/>
                  </a:lnTo>
                  <a:lnTo>
                    <a:pt x="469" y="327"/>
                  </a:lnTo>
                  <a:lnTo>
                    <a:pt x="231" y="611"/>
                  </a:lnTo>
                  <a:lnTo>
                    <a:pt x="48" y="858"/>
                  </a:lnTo>
                  <a:lnTo>
                    <a:pt x="0" y="1071"/>
                  </a:lnTo>
                  <a:lnTo>
                    <a:pt x="4" y="1279"/>
                  </a:lnTo>
                  <a:lnTo>
                    <a:pt x="16" y="1522"/>
                  </a:lnTo>
                  <a:lnTo>
                    <a:pt x="156" y="1902"/>
                  </a:lnTo>
                  <a:lnTo>
                    <a:pt x="320" y="2387"/>
                  </a:lnTo>
                  <a:lnTo>
                    <a:pt x="639" y="3151"/>
                  </a:lnTo>
                  <a:lnTo>
                    <a:pt x="770" y="3827"/>
                  </a:lnTo>
                  <a:lnTo>
                    <a:pt x="913" y="4107"/>
                  </a:lnTo>
                  <a:lnTo>
                    <a:pt x="1048" y="4430"/>
                  </a:lnTo>
                  <a:lnTo>
                    <a:pt x="1085" y="4768"/>
                  </a:lnTo>
                  <a:lnTo>
                    <a:pt x="1233" y="5055"/>
                  </a:lnTo>
                  <a:lnTo>
                    <a:pt x="1364" y="5302"/>
                  </a:lnTo>
                  <a:lnTo>
                    <a:pt x="1507" y="5540"/>
                  </a:lnTo>
                  <a:lnTo>
                    <a:pt x="1651" y="5782"/>
                  </a:lnTo>
                  <a:lnTo>
                    <a:pt x="1802" y="6093"/>
                  </a:lnTo>
                  <a:lnTo>
                    <a:pt x="1864" y="6358"/>
                  </a:lnTo>
                  <a:lnTo>
                    <a:pt x="1909" y="6571"/>
                  </a:lnTo>
                  <a:lnTo>
                    <a:pt x="2007" y="6895"/>
                  </a:lnTo>
                  <a:lnTo>
                    <a:pt x="2244" y="7169"/>
                  </a:lnTo>
                  <a:lnTo>
                    <a:pt x="2539" y="7419"/>
                  </a:lnTo>
                  <a:lnTo>
                    <a:pt x="2854" y="7654"/>
                  </a:lnTo>
                  <a:lnTo>
                    <a:pt x="3259" y="7908"/>
                  </a:lnTo>
                  <a:lnTo>
                    <a:pt x="3505" y="8136"/>
                  </a:lnTo>
                  <a:lnTo>
                    <a:pt x="3759" y="8307"/>
                  </a:lnTo>
                  <a:lnTo>
                    <a:pt x="3890" y="8437"/>
                  </a:lnTo>
                  <a:lnTo>
                    <a:pt x="4037" y="8540"/>
                  </a:lnTo>
                  <a:lnTo>
                    <a:pt x="4271" y="8721"/>
                  </a:lnTo>
                  <a:lnTo>
                    <a:pt x="4300" y="8911"/>
                  </a:lnTo>
                  <a:lnTo>
                    <a:pt x="4287" y="9142"/>
                  </a:lnTo>
                  <a:lnTo>
                    <a:pt x="4246" y="9438"/>
                  </a:lnTo>
                  <a:lnTo>
                    <a:pt x="4132" y="9909"/>
                  </a:lnTo>
                  <a:lnTo>
                    <a:pt x="4012" y="10364"/>
                  </a:lnTo>
                  <a:lnTo>
                    <a:pt x="3958" y="10797"/>
                  </a:lnTo>
                  <a:lnTo>
                    <a:pt x="4101" y="11151"/>
                  </a:lnTo>
                  <a:lnTo>
                    <a:pt x="4323" y="11474"/>
                  </a:lnTo>
                  <a:lnTo>
                    <a:pt x="4580" y="11827"/>
                  </a:lnTo>
                  <a:lnTo>
                    <a:pt x="4740" y="12133"/>
                  </a:lnTo>
                  <a:lnTo>
                    <a:pt x="4785" y="12429"/>
                  </a:lnTo>
                  <a:lnTo>
                    <a:pt x="4822" y="12638"/>
                  </a:lnTo>
                  <a:lnTo>
                    <a:pt x="4822" y="12857"/>
                  </a:lnTo>
                  <a:lnTo>
                    <a:pt x="4797" y="12996"/>
                  </a:lnTo>
                  <a:lnTo>
                    <a:pt x="4699" y="13136"/>
                  </a:lnTo>
                  <a:lnTo>
                    <a:pt x="4539" y="13285"/>
                  </a:lnTo>
                  <a:lnTo>
                    <a:pt x="4388" y="13429"/>
                  </a:lnTo>
                  <a:lnTo>
                    <a:pt x="4183" y="13566"/>
                  </a:lnTo>
                  <a:lnTo>
                    <a:pt x="4060" y="13677"/>
                  </a:lnTo>
                  <a:lnTo>
                    <a:pt x="3847" y="13755"/>
                  </a:lnTo>
                  <a:lnTo>
                    <a:pt x="3614" y="13931"/>
                  </a:lnTo>
                  <a:lnTo>
                    <a:pt x="3405" y="14083"/>
                  </a:lnTo>
                  <a:lnTo>
                    <a:pt x="3102" y="14343"/>
                  </a:lnTo>
                  <a:lnTo>
                    <a:pt x="2943" y="14624"/>
                  </a:lnTo>
                  <a:lnTo>
                    <a:pt x="2759" y="14845"/>
                  </a:lnTo>
                  <a:lnTo>
                    <a:pt x="2550" y="15079"/>
                  </a:lnTo>
                  <a:cubicBezTo>
                    <a:pt x="2445" y="15151"/>
                    <a:pt x="2338" y="15222"/>
                    <a:pt x="2231" y="15292"/>
                  </a:cubicBezTo>
                  <a:cubicBezTo>
                    <a:pt x="2109" y="15371"/>
                    <a:pt x="1986" y="15450"/>
                    <a:pt x="1862" y="15527"/>
                  </a:cubicBezTo>
                  <a:lnTo>
                    <a:pt x="1518" y="15733"/>
                  </a:lnTo>
                  <a:lnTo>
                    <a:pt x="1335" y="15901"/>
                  </a:lnTo>
                  <a:lnTo>
                    <a:pt x="1114" y="16041"/>
                  </a:lnTo>
                  <a:lnTo>
                    <a:pt x="905" y="16241"/>
                  </a:lnTo>
                  <a:lnTo>
                    <a:pt x="758" y="16440"/>
                  </a:lnTo>
                  <a:lnTo>
                    <a:pt x="647" y="16643"/>
                  </a:lnTo>
                  <a:lnTo>
                    <a:pt x="598" y="16819"/>
                  </a:lnTo>
                  <a:lnTo>
                    <a:pt x="598" y="17025"/>
                  </a:lnTo>
                  <a:lnTo>
                    <a:pt x="639" y="17423"/>
                  </a:lnTo>
                  <a:lnTo>
                    <a:pt x="774" y="17682"/>
                  </a:lnTo>
                  <a:lnTo>
                    <a:pt x="856" y="17895"/>
                  </a:lnTo>
                  <a:lnTo>
                    <a:pt x="955" y="18087"/>
                  </a:lnTo>
                  <a:lnTo>
                    <a:pt x="1053" y="18295"/>
                  </a:lnTo>
                  <a:lnTo>
                    <a:pt x="1212" y="18558"/>
                  </a:lnTo>
                  <a:lnTo>
                    <a:pt x="1327" y="18752"/>
                  </a:lnTo>
                  <a:lnTo>
                    <a:pt x="1495" y="18975"/>
                  </a:lnTo>
                  <a:lnTo>
                    <a:pt x="1703" y="19203"/>
                  </a:lnTo>
                  <a:lnTo>
                    <a:pt x="1843" y="19364"/>
                  </a:lnTo>
                  <a:lnTo>
                    <a:pt x="2171" y="19521"/>
                  </a:lnTo>
                  <a:lnTo>
                    <a:pt x="2375" y="19685"/>
                  </a:lnTo>
                  <a:lnTo>
                    <a:pt x="2630" y="19841"/>
                  </a:lnTo>
                  <a:lnTo>
                    <a:pt x="2986" y="20069"/>
                  </a:lnTo>
                  <a:lnTo>
                    <a:pt x="3248" y="20152"/>
                  </a:lnTo>
                  <a:lnTo>
                    <a:pt x="3599" y="20323"/>
                  </a:lnTo>
                  <a:lnTo>
                    <a:pt x="3959" y="20470"/>
                  </a:lnTo>
                  <a:lnTo>
                    <a:pt x="4677" y="20713"/>
                  </a:lnTo>
                  <a:lnTo>
                    <a:pt x="5385" y="20876"/>
                  </a:lnTo>
                  <a:lnTo>
                    <a:pt x="5724" y="20906"/>
                  </a:lnTo>
                  <a:lnTo>
                    <a:pt x="6060" y="20947"/>
                  </a:lnTo>
                  <a:lnTo>
                    <a:pt x="6585" y="20986"/>
                  </a:lnTo>
                  <a:lnTo>
                    <a:pt x="7060" y="20972"/>
                  </a:lnTo>
                  <a:cubicBezTo>
                    <a:pt x="7198" y="20987"/>
                    <a:pt x="7338" y="20995"/>
                    <a:pt x="7478" y="20994"/>
                  </a:cubicBezTo>
                  <a:cubicBezTo>
                    <a:pt x="7672" y="20993"/>
                    <a:pt x="7865" y="20976"/>
                    <a:pt x="8051" y="20945"/>
                  </a:cubicBezTo>
                  <a:lnTo>
                    <a:pt x="8414" y="20901"/>
                  </a:lnTo>
                  <a:cubicBezTo>
                    <a:pt x="8557" y="20875"/>
                    <a:pt x="8701" y="20849"/>
                    <a:pt x="8844" y="20823"/>
                  </a:cubicBezTo>
                  <a:cubicBezTo>
                    <a:pt x="8971" y="20800"/>
                    <a:pt x="9098" y="20777"/>
                    <a:pt x="9224" y="20754"/>
                  </a:cubicBezTo>
                  <a:lnTo>
                    <a:pt x="9568" y="20674"/>
                  </a:lnTo>
                  <a:lnTo>
                    <a:pt x="9948" y="20564"/>
                  </a:lnTo>
                  <a:lnTo>
                    <a:pt x="10453" y="20385"/>
                  </a:lnTo>
                  <a:lnTo>
                    <a:pt x="10878" y="20064"/>
                  </a:lnTo>
                  <a:lnTo>
                    <a:pt x="11092" y="19660"/>
                  </a:lnTo>
                  <a:lnTo>
                    <a:pt x="11042" y="19237"/>
                  </a:lnTo>
                  <a:lnTo>
                    <a:pt x="11051" y="18855"/>
                  </a:lnTo>
                  <a:lnTo>
                    <a:pt x="10760" y="18502"/>
                  </a:lnTo>
                  <a:lnTo>
                    <a:pt x="10633" y="18187"/>
                  </a:lnTo>
                  <a:lnTo>
                    <a:pt x="10298" y="17836"/>
                  </a:lnTo>
                  <a:lnTo>
                    <a:pt x="9889" y="17532"/>
                  </a:lnTo>
                  <a:lnTo>
                    <a:pt x="9524" y="17226"/>
                  </a:lnTo>
                  <a:lnTo>
                    <a:pt x="9042" y="16943"/>
                  </a:lnTo>
                  <a:lnTo>
                    <a:pt x="8579" y="16512"/>
                  </a:lnTo>
                  <a:lnTo>
                    <a:pt x="8383" y="16189"/>
                  </a:lnTo>
                  <a:lnTo>
                    <a:pt x="8124" y="15427"/>
                  </a:lnTo>
                  <a:lnTo>
                    <a:pt x="8137" y="15070"/>
                  </a:lnTo>
                  <a:lnTo>
                    <a:pt x="8223" y="14786"/>
                  </a:lnTo>
                  <a:lnTo>
                    <a:pt x="8330" y="14546"/>
                  </a:lnTo>
                  <a:lnTo>
                    <a:pt x="8485" y="14370"/>
                  </a:lnTo>
                  <a:lnTo>
                    <a:pt x="8744" y="14172"/>
                  </a:lnTo>
                  <a:lnTo>
                    <a:pt x="9038" y="13973"/>
                  </a:lnTo>
                  <a:lnTo>
                    <a:pt x="9316" y="13780"/>
                  </a:lnTo>
                  <a:lnTo>
                    <a:pt x="9755" y="13589"/>
                  </a:lnTo>
                  <a:lnTo>
                    <a:pt x="10058" y="13378"/>
                  </a:lnTo>
                  <a:cubicBezTo>
                    <a:pt x="10130" y="13340"/>
                    <a:pt x="10203" y="13303"/>
                    <a:pt x="10279" y="13268"/>
                  </a:cubicBezTo>
                  <a:cubicBezTo>
                    <a:pt x="10370" y="13226"/>
                    <a:pt x="10464" y="13186"/>
                    <a:pt x="10561" y="13149"/>
                  </a:cubicBezTo>
                  <a:lnTo>
                    <a:pt x="10840" y="13053"/>
                  </a:lnTo>
                  <a:lnTo>
                    <a:pt x="11311" y="12987"/>
                  </a:lnTo>
                  <a:lnTo>
                    <a:pt x="11696" y="12950"/>
                  </a:lnTo>
                  <a:lnTo>
                    <a:pt x="12093" y="12999"/>
                  </a:lnTo>
                  <a:lnTo>
                    <a:pt x="12511" y="13089"/>
                  </a:lnTo>
                  <a:lnTo>
                    <a:pt x="12793" y="13148"/>
                  </a:lnTo>
                  <a:lnTo>
                    <a:pt x="13124" y="13285"/>
                  </a:lnTo>
                  <a:lnTo>
                    <a:pt x="13582" y="13523"/>
                  </a:lnTo>
                  <a:lnTo>
                    <a:pt x="13742" y="13736"/>
                  </a:lnTo>
                  <a:lnTo>
                    <a:pt x="14008" y="13958"/>
                  </a:lnTo>
                  <a:lnTo>
                    <a:pt x="14291" y="14217"/>
                  </a:lnTo>
                  <a:lnTo>
                    <a:pt x="14427" y="14435"/>
                  </a:lnTo>
                  <a:lnTo>
                    <a:pt x="14451" y="14669"/>
                  </a:lnTo>
                  <a:lnTo>
                    <a:pt x="14452" y="14904"/>
                  </a:lnTo>
                  <a:lnTo>
                    <a:pt x="14407" y="15087"/>
                  </a:lnTo>
                  <a:lnTo>
                    <a:pt x="14292" y="15337"/>
                  </a:lnTo>
                  <a:lnTo>
                    <a:pt x="14134" y="15497"/>
                  </a:lnTo>
                  <a:lnTo>
                    <a:pt x="13925" y="15701"/>
                  </a:lnTo>
                  <a:lnTo>
                    <a:pt x="13687" y="15909"/>
                  </a:lnTo>
                  <a:lnTo>
                    <a:pt x="13335" y="16305"/>
                  </a:lnTo>
                  <a:lnTo>
                    <a:pt x="13151" y="16479"/>
                  </a:lnTo>
                  <a:lnTo>
                    <a:pt x="13003" y="16654"/>
                  </a:lnTo>
                  <a:lnTo>
                    <a:pt x="12840" y="16818"/>
                  </a:lnTo>
                  <a:lnTo>
                    <a:pt x="12668" y="17008"/>
                  </a:lnTo>
                  <a:lnTo>
                    <a:pt x="12512" y="17221"/>
                  </a:lnTo>
                  <a:lnTo>
                    <a:pt x="12250" y="17619"/>
                  </a:lnTo>
                  <a:lnTo>
                    <a:pt x="12124" y="17984"/>
                  </a:lnTo>
                  <a:lnTo>
                    <a:pt x="12039" y="18244"/>
                  </a:lnTo>
                  <a:lnTo>
                    <a:pt x="11974" y="18552"/>
                  </a:lnTo>
                  <a:lnTo>
                    <a:pt x="11999" y="18790"/>
                  </a:lnTo>
                  <a:lnTo>
                    <a:pt x="12019" y="19081"/>
                  </a:lnTo>
                  <a:lnTo>
                    <a:pt x="11933" y="19394"/>
                  </a:lnTo>
                  <a:lnTo>
                    <a:pt x="11954" y="19602"/>
                  </a:lnTo>
                  <a:lnTo>
                    <a:pt x="11954" y="19835"/>
                  </a:lnTo>
                  <a:lnTo>
                    <a:pt x="11978" y="20084"/>
                  </a:lnTo>
                  <a:lnTo>
                    <a:pt x="12064" y="20312"/>
                  </a:lnTo>
                  <a:lnTo>
                    <a:pt x="12298" y="20637"/>
                  </a:lnTo>
                  <a:lnTo>
                    <a:pt x="12642" y="20845"/>
                  </a:lnTo>
                  <a:lnTo>
                    <a:pt x="12961" y="21050"/>
                  </a:lnTo>
                  <a:lnTo>
                    <a:pt x="13412" y="21292"/>
                  </a:lnTo>
                  <a:lnTo>
                    <a:pt x="13731" y="21412"/>
                  </a:lnTo>
                  <a:lnTo>
                    <a:pt x="14013" y="21542"/>
                  </a:lnTo>
                  <a:lnTo>
                    <a:pt x="14352" y="21600"/>
                  </a:lnTo>
                  <a:lnTo>
                    <a:pt x="14806" y="21600"/>
                  </a:lnTo>
                  <a:lnTo>
                    <a:pt x="15240" y="21500"/>
                  </a:lnTo>
                  <a:lnTo>
                    <a:pt x="16042" y="21407"/>
                  </a:lnTo>
                  <a:lnTo>
                    <a:pt x="16410" y="21297"/>
                  </a:lnTo>
                  <a:lnTo>
                    <a:pt x="16762" y="21189"/>
                  </a:lnTo>
                  <a:lnTo>
                    <a:pt x="17308" y="20991"/>
                  </a:lnTo>
                  <a:lnTo>
                    <a:pt x="17759" y="20786"/>
                  </a:lnTo>
                  <a:lnTo>
                    <a:pt x="18082" y="20595"/>
                  </a:lnTo>
                  <a:lnTo>
                    <a:pt x="18508" y="20243"/>
                  </a:lnTo>
                  <a:lnTo>
                    <a:pt x="18676" y="19981"/>
                  </a:lnTo>
                  <a:lnTo>
                    <a:pt x="18713" y="19660"/>
                  </a:lnTo>
                  <a:lnTo>
                    <a:pt x="18872" y="19220"/>
                  </a:lnTo>
                  <a:lnTo>
                    <a:pt x="19192" y="18740"/>
                  </a:lnTo>
                  <a:lnTo>
                    <a:pt x="19553" y="18245"/>
                  </a:lnTo>
                  <a:lnTo>
                    <a:pt x="19925" y="17610"/>
                  </a:lnTo>
                  <a:lnTo>
                    <a:pt x="20110" y="17158"/>
                  </a:lnTo>
                  <a:lnTo>
                    <a:pt x="20290" y="16871"/>
                  </a:lnTo>
                  <a:lnTo>
                    <a:pt x="20470" y="16411"/>
                  </a:lnTo>
                  <a:lnTo>
                    <a:pt x="20569" y="16118"/>
                  </a:lnTo>
                  <a:lnTo>
                    <a:pt x="20692" y="15799"/>
                  </a:lnTo>
                  <a:lnTo>
                    <a:pt x="20729" y="15403"/>
                  </a:lnTo>
                  <a:lnTo>
                    <a:pt x="20892" y="15114"/>
                  </a:lnTo>
                  <a:lnTo>
                    <a:pt x="21027" y="14945"/>
                  </a:lnTo>
                  <a:lnTo>
                    <a:pt x="21256" y="14740"/>
                  </a:lnTo>
                  <a:lnTo>
                    <a:pt x="21502" y="14460"/>
                  </a:lnTo>
                  <a:lnTo>
                    <a:pt x="21600" y="13992"/>
                  </a:lnTo>
                  <a:lnTo>
                    <a:pt x="21588" y="13676"/>
                  </a:lnTo>
                  <a:lnTo>
                    <a:pt x="21514" y="13392"/>
                  </a:lnTo>
                  <a:lnTo>
                    <a:pt x="21467" y="12962"/>
                  </a:lnTo>
                  <a:lnTo>
                    <a:pt x="21357" y="12492"/>
                  </a:lnTo>
                  <a:lnTo>
                    <a:pt x="21172" y="12247"/>
                  </a:lnTo>
                  <a:lnTo>
                    <a:pt x="20951" y="12007"/>
                  </a:lnTo>
                  <a:lnTo>
                    <a:pt x="20673" y="11815"/>
                  </a:lnTo>
                  <a:lnTo>
                    <a:pt x="20320" y="11656"/>
                  </a:lnTo>
                  <a:lnTo>
                    <a:pt x="19847" y="11496"/>
                  </a:lnTo>
                  <a:lnTo>
                    <a:pt x="19503" y="11363"/>
                  </a:lnTo>
                  <a:lnTo>
                    <a:pt x="19045" y="11118"/>
                  </a:lnTo>
                  <a:lnTo>
                    <a:pt x="18725" y="10964"/>
                  </a:lnTo>
                  <a:lnTo>
                    <a:pt x="18512" y="10832"/>
                  </a:lnTo>
                  <a:lnTo>
                    <a:pt x="18148" y="10687"/>
                  </a:lnTo>
                  <a:lnTo>
                    <a:pt x="17803" y="10606"/>
                  </a:lnTo>
                  <a:lnTo>
                    <a:pt x="17402" y="10577"/>
                  </a:lnTo>
                  <a:lnTo>
                    <a:pt x="17001" y="10545"/>
                  </a:lnTo>
                  <a:lnTo>
                    <a:pt x="16706" y="10508"/>
                  </a:lnTo>
                  <a:cubicBezTo>
                    <a:pt x="16571" y="10512"/>
                    <a:pt x="16434" y="10505"/>
                    <a:pt x="16302" y="10486"/>
                  </a:cubicBezTo>
                  <a:cubicBezTo>
                    <a:pt x="16166" y="10468"/>
                    <a:pt x="16035" y="10438"/>
                    <a:pt x="15913" y="10398"/>
                  </a:cubicBezTo>
                  <a:lnTo>
                    <a:pt x="15573" y="10349"/>
                  </a:lnTo>
                  <a:lnTo>
                    <a:pt x="15207" y="10227"/>
                  </a:lnTo>
                  <a:lnTo>
                    <a:pt x="14556" y="9914"/>
                  </a:lnTo>
                  <a:lnTo>
                    <a:pt x="14295" y="9650"/>
                  </a:lnTo>
                  <a:lnTo>
                    <a:pt x="13922" y="9371"/>
                  </a:lnTo>
                  <a:lnTo>
                    <a:pt x="13479" y="9170"/>
                  </a:lnTo>
                  <a:lnTo>
                    <a:pt x="13111" y="9009"/>
                  </a:lnTo>
                  <a:lnTo>
                    <a:pt x="12697" y="8938"/>
                  </a:lnTo>
                  <a:lnTo>
                    <a:pt x="12231" y="8879"/>
                  </a:lnTo>
                  <a:lnTo>
                    <a:pt x="11707" y="8838"/>
                  </a:lnTo>
                  <a:lnTo>
                    <a:pt x="11101" y="8796"/>
                  </a:lnTo>
                  <a:lnTo>
                    <a:pt x="10369" y="8793"/>
                  </a:lnTo>
                  <a:lnTo>
                    <a:pt x="9841" y="8814"/>
                  </a:lnTo>
                  <a:lnTo>
                    <a:pt x="9317" y="8851"/>
                  </a:lnTo>
                  <a:lnTo>
                    <a:pt x="8536" y="8824"/>
                  </a:lnTo>
                  <a:lnTo>
                    <a:pt x="8196" y="8832"/>
                  </a:lnTo>
                  <a:lnTo>
                    <a:pt x="7832" y="8768"/>
                  </a:lnTo>
                  <a:lnTo>
                    <a:pt x="7609" y="864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6" name="Shape 2339"/>
            <p:cNvSpPr/>
            <p:nvPr/>
          </p:nvSpPr>
          <p:spPr>
            <a:xfrm rot="21600000">
              <a:off x="1385426" y="-1"/>
              <a:ext cx="267708" cy="1211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279" y="21489"/>
                  </a:moveTo>
                  <a:lnTo>
                    <a:pt x="6261" y="21209"/>
                  </a:lnTo>
                  <a:lnTo>
                    <a:pt x="4179" y="20701"/>
                  </a:lnTo>
                  <a:lnTo>
                    <a:pt x="2049" y="20223"/>
                  </a:lnTo>
                  <a:lnTo>
                    <a:pt x="1237" y="19788"/>
                  </a:lnTo>
                  <a:lnTo>
                    <a:pt x="784" y="19149"/>
                  </a:lnTo>
                  <a:lnTo>
                    <a:pt x="143" y="18506"/>
                  </a:lnTo>
                  <a:lnTo>
                    <a:pt x="67" y="18035"/>
                  </a:lnTo>
                  <a:lnTo>
                    <a:pt x="0" y="17378"/>
                  </a:lnTo>
                  <a:lnTo>
                    <a:pt x="0" y="16762"/>
                  </a:lnTo>
                  <a:lnTo>
                    <a:pt x="70" y="16072"/>
                  </a:lnTo>
                  <a:lnTo>
                    <a:pt x="900" y="15394"/>
                  </a:lnTo>
                  <a:lnTo>
                    <a:pt x="1972" y="14908"/>
                  </a:lnTo>
                  <a:lnTo>
                    <a:pt x="4018" y="14413"/>
                  </a:lnTo>
                  <a:cubicBezTo>
                    <a:pt x="4314" y="14276"/>
                    <a:pt x="4582" y="14137"/>
                    <a:pt x="4823" y="13996"/>
                  </a:cubicBezTo>
                  <a:cubicBezTo>
                    <a:pt x="5082" y="13844"/>
                    <a:pt x="5309" y="13688"/>
                    <a:pt x="5383" y="13526"/>
                  </a:cubicBezTo>
                  <a:cubicBezTo>
                    <a:pt x="5500" y="13274"/>
                    <a:pt x="5243" y="13020"/>
                    <a:pt x="4652" y="12802"/>
                  </a:cubicBezTo>
                  <a:lnTo>
                    <a:pt x="3131" y="11980"/>
                  </a:lnTo>
                  <a:lnTo>
                    <a:pt x="1723" y="11385"/>
                  </a:lnTo>
                  <a:lnTo>
                    <a:pt x="796" y="10911"/>
                  </a:lnTo>
                  <a:lnTo>
                    <a:pt x="381" y="10497"/>
                  </a:lnTo>
                  <a:lnTo>
                    <a:pt x="528" y="10002"/>
                  </a:lnTo>
                  <a:lnTo>
                    <a:pt x="500" y="9326"/>
                  </a:lnTo>
                  <a:lnTo>
                    <a:pt x="500" y="8919"/>
                  </a:lnTo>
                  <a:lnTo>
                    <a:pt x="570" y="8343"/>
                  </a:lnTo>
                  <a:lnTo>
                    <a:pt x="570" y="7558"/>
                  </a:lnTo>
                  <a:lnTo>
                    <a:pt x="668" y="6732"/>
                  </a:lnTo>
                  <a:lnTo>
                    <a:pt x="595" y="6006"/>
                  </a:lnTo>
                  <a:lnTo>
                    <a:pt x="1009" y="5160"/>
                  </a:lnTo>
                  <a:lnTo>
                    <a:pt x="595" y="4503"/>
                  </a:lnTo>
                  <a:lnTo>
                    <a:pt x="595" y="4006"/>
                  </a:lnTo>
                  <a:lnTo>
                    <a:pt x="741" y="3350"/>
                  </a:lnTo>
                  <a:lnTo>
                    <a:pt x="787" y="2665"/>
                  </a:lnTo>
                  <a:lnTo>
                    <a:pt x="860" y="2001"/>
                  </a:lnTo>
                  <a:lnTo>
                    <a:pt x="1397" y="1570"/>
                  </a:lnTo>
                  <a:lnTo>
                    <a:pt x="2686" y="1036"/>
                  </a:lnTo>
                  <a:lnTo>
                    <a:pt x="3805" y="596"/>
                  </a:lnTo>
                  <a:lnTo>
                    <a:pt x="6185" y="199"/>
                  </a:lnTo>
                  <a:lnTo>
                    <a:pt x="8084" y="25"/>
                  </a:lnTo>
                  <a:lnTo>
                    <a:pt x="9520" y="0"/>
                  </a:lnTo>
                  <a:lnTo>
                    <a:pt x="11569" y="5"/>
                  </a:lnTo>
                  <a:lnTo>
                    <a:pt x="13321" y="80"/>
                  </a:lnTo>
                  <a:lnTo>
                    <a:pt x="14757" y="295"/>
                  </a:lnTo>
                  <a:lnTo>
                    <a:pt x="16119" y="499"/>
                  </a:lnTo>
                  <a:lnTo>
                    <a:pt x="16970" y="806"/>
                  </a:lnTo>
                  <a:lnTo>
                    <a:pt x="18040" y="1107"/>
                  </a:lnTo>
                  <a:lnTo>
                    <a:pt x="19332" y="1689"/>
                  </a:lnTo>
                  <a:lnTo>
                    <a:pt x="19698" y="2028"/>
                  </a:lnTo>
                  <a:lnTo>
                    <a:pt x="20405" y="2637"/>
                  </a:lnTo>
                  <a:lnTo>
                    <a:pt x="20405" y="3165"/>
                  </a:lnTo>
                  <a:lnTo>
                    <a:pt x="20552" y="3828"/>
                  </a:lnTo>
                  <a:lnTo>
                    <a:pt x="20231" y="5164"/>
                  </a:lnTo>
                  <a:lnTo>
                    <a:pt x="19963" y="6640"/>
                  </a:lnTo>
                  <a:lnTo>
                    <a:pt x="20036" y="8040"/>
                  </a:lnTo>
                  <a:lnTo>
                    <a:pt x="19820" y="8594"/>
                  </a:lnTo>
                  <a:lnTo>
                    <a:pt x="20039" y="9309"/>
                  </a:lnTo>
                  <a:lnTo>
                    <a:pt x="20332" y="9761"/>
                  </a:lnTo>
                  <a:lnTo>
                    <a:pt x="21113" y="10182"/>
                  </a:lnTo>
                  <a:lnTo>
                    <a:pt x="21454" y="10597"/>
                  </a:lnTo>
                  <a:lnTo>
                    <a:pt x="21600" y="11059"/>
                  </a:lnTo>
                  <a:lnTo>
                    <a:pt x="21137" y="11420"/>
                  </a:lnTo>
                  <a:lnTo>
                    <a:pt x="20097" y="11772"/>
                  </a:lnTo>
                  <a:lnTo>
                    <a:pt x="17832" y="12144"/>
                  </a:lnTo>
                  <a:lnTo>
                    <a:pt x="15833" y="12505"/>
                  </a:lnTo>
                  <a:lnTo>
                    <a:pt x="14394" y="12839"/>
                  </a:lnTo>
                  <a:lnTo>
                    <a:pt x="13224" y="13301"/>
                  </a:lnTo>
                  <a:lnTo>
                    <a:pt x="12931" y="13796"/>
                  </a:lnTo>
                  <a:lnTo>
                    <a:pt x="13077" y="14248"/>
                  </a:lnTo>
                  <a:lnTo>
                    <a:pt x="14367" y="14764"/>
                  </a:lnTo>
                  <a:lnTo>
                    <a:pt x="15635" y="15136"/>
                  </a:lnTo>
                  <a:lnTo>
                    <a:pt x="16805" y="15524"/>
                  </a:lnTo>
                  <a:lnTo>
                    <a:pt x="17970" y="15947"/>
                  </a:lnTo>
                  <a:lnTo>
                    <a:pt x="19052" y="16425"/>
                  </a:lnTo>
                  <a:lnTo>
                    <a:pt x="20216" y="17086"/>
                  </a:lnTo>
                  <a:lnTo>
                    <a:pt x="20509" y="17780"/>
                  </a:lnTo>
                  <a:lnTo>
                    <a:pt x="20509" y="18324"/>
                  </a:lnTo>
                  <a:lnTo>
                    <a:pt x="20436" y="18943"/>
                  </a:lnTo>
                  <a:lnTo>
                    <a:pt x="20021" y="19513"/>
                  </a:lnTo>
                  <a:lnTo>
                    <a:pt x="19293" y="20051"/>
                  </a:lnTo>
                  <a:lnTo>
                    <a:pt x="18415" y="20482"/>
                  </a:lnTo>
                  <a:lnTo>
                    <a:pt x="17299" y="20826"/>
                  </a:lnTo>
                  <a:lnTo>
                    <a:pt x="15863" y="21197"/>
                  </a:lnTo>
                  <a:lnTo>
                    <a:pt x="13796" y="21471"/>
                  </a:lnTo>
                  <a:lnTo>
                    <a:pt x="12288" y="21551"/>
                  </a:lnTo>
                  <a:lnTo>
                    <a:pt x="10279" y="21600"/>
                  </a:lnTo>
                  <a:lnTo>
                    <a:pt x="8279" y="2148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7" name="Shape 2340"/>
            <p:cNvSpPr/>
            <p:nvPr/>
          </p:nvSpPr>
          <p:spPr>
            <a:xfrm rot="21600000">
              <a:off x="1793559" y="248294"/>
              <a:ext cx="594844" cy="1138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" y="18556"/>
                  </a:moveTo>
                  <a:lnTo>
                    <a:pt x="0" y="19082"/>
                  </a:lnTo>
                  <a:lnTo>
                    <a:pt x="26" y="19716"/>
                  </a:lnTo>
                  <a:lnTo>
                    <a:pt x="291" y="20151"/>
                  </a:lnTo>
                  <a:lnTo>
                    <a:pt x="718" y="20511"/>
                  </a:lnTo>
                  <a:lnTo>
                    <a:pt x="1222" y="20941"/>
                  </a:lnTo>
                  <a:lnTo>
                    <a:pt x="2078" y="21222"/>
                  </a:lnTo>
                  <a:lnTo>
                    <a:pt x="3065" y="21514"/>
                  </a:lnTo>
                  <a:lnTo>
                    <a:pt x="4151" y="21600"/>
                  </a:lnTo>
                  <a:lnTo>
                    <a:pt x="5598" y="21600"/>
                  </a:lnTo>
                  <a:lnTo>
                    <a:pt x="6597" y="21480"/>
                  </a:lnTo>
                  <a:lnTo>
                    <a:pt x="8419" y="21170"/>
                  </a:lnTo>
                  <a:lnTo>
                    <a:pt x="9230" y="20793"/>
                  </a:lnTo>
                  <a:lnTo>
                    <a:pt x="10064" y="20329"/>
                  </a:lnTo>
                  <a:lnTo>
                    <a:pt x="10874" y="19670"/>
                  </a:lnTo>
                  <a:lnTo>
                    <a:pt x="11368" y="19041"/>
                  </a:lnTo>
                  <a:lnTo>
                    <a:pt x="12027" y="18004"/>
                  </a:lnTo>
                  <a:lnTo>
                    <a:pt x="12791" y="17009"/>
                  </a:lnTo>
                  <a:lnTo>
                    <a:pt x="13238" y="16297"/>
                  </a:lnTo>
                  <a:lnTo>
                    <a:pt x="13699" y="15538"/>
                  </a:lnTo>
                  <a:lnTo>
                    <a:pt x="13897" y="14690"/>
                  </a:lnTo>
                  <a:lnTo>
                    <a:pt x="14249" y="13669"/>
                  </a:lnTo>
                  <a:lnTo>
                    <a:pt x="14657" y="12902"/>
                  </a:lnTo>
                  <a:lnTo>
                    <a:pt x="15240" y="11653"/>
                  </a:lnTo>
                  <a:lnTo>
                    <a:pt x="15448" y="10964"/>
                  </a:lnTo>
                  <a:lnTo>
                    <a:pt x="15822" y="10236"/>
                  </a:lnTo>
                  <a:lnTo>
                    <a:pt x="16261" y="9338"/>
                  </a:lnTo>
                  <a:lnTo>
                    <a:pt x="16513" y="8632"/>
                  </a:lnTo>
                  <a:lnTo>
                    <a:pt x="17028" y="8067"/>
                  </a:lnTo>
                  <a:lnTo>
                    <a:pt x="17982" y="7344"/>
                  </a:lnTo>
                  <a:lnTo>
                    <a:pt x="18782" y="6785"/>
                  </a:lnTo>
                  <a:lnTo>
                    <a:pt x="19616" y="6048"/>
                  </a:lnTo>
                  <a:lnTo>
                    <a:pt x="20505" y="5137"/>
                  </a:lnTo>
                  <a:lnTo>
                    <a:pt x="21031" y="4056"/>
                  </a:lnTo>
                  <a:lnTo>
                    <a:pt x="21457" y="3067"/>
                  </a:lnTo>
                  <a:lnTo>
                    <a:pt x="21600" y="2195"/>
                  </a:lnTo>
                  <a:lnTo>
                    <a:pt x="21117" y="1229"/>
                  </a:lnTo>
                  <a:lnTo>
                    <a:pt x="20338" y="667"/>
                  </a:lnTo>
                  <a:lnTo>
                    <a:pt x="19176" y="187"/>
                  </a:lnTo>
                  <a:lnTo>
                    <a:pt x="18190" y="0"/>
                  </a:lnTo>
                  <a:lnTo>
                    <a:pt x="16940" y="96"/>
                  </a:lnTo>
                  <a:lnTo>
                    <a:pt x="15879" y="188"/>
                  </a:lnTo>
                  <a:lnTo>
                    <a:pt x="15135" y="359"/>
                  </a:lnTo>
                  <a:lnTo>
                    <a:pt x="14435" y="628"/>
                  </a:lnTo>
                  <a:lnTo>
                    <a:pt x="13590" y="1006"/>
                  </a:lnTo>
                  <a:lnTo>
                    <a:pt x="12769" y="1572"/>
                  </a:lnTo>
                  <a:lnTo>
                    <a:pt x="11968" y="2146"/>
                  </a:lnTo>
                  <a:lnTo>
                    <a:pt x="11562" y="2741"/>
                  </a:lnTo>
                  <a:lnTo>
                    <a:pt x="11233" y="3377"/>
                  </a:lnTo>
                  <a:lnTo>
                    <a:pt x="10970" y="3945"/>
                  </a:lnTo>
                  <a:lnTo>
                    <a:pt x="10948" y="4587"/>
                  </a:lnTo>
                  <a:lnTo>
                    <a:pt x="10849" y="5458"/>
                  </a:lnTo>
                  <a:lnTo>
                    <a:pt x="10882" y="6162"/>
                  </a:lnTo>
                  <a:lnTo>
                    <a:pt x="10981" y="6688"/>
                  </a:lnTo>
                  <a:lnTo>
                    <a:pt x="10981" y="7209"/>
                  </a:lnTo>
                  <a:lnTo>
                    <a:pt x="10989" y="7683"/>
                  </a:lnTo>
                  <a:lnTo>
                    <a:pt x="10758" y="8301"/>
                  </a:lnTo>
                  <a:lnTo>
                    <a:pt x="10341" y="9040"/>
                  </a:lnTo>
                  <a:lnTo>
                    <a:pt x="9859" y="9585"/>
                  </a:lnTo>
                  <a:lnTo>
                    <a:pt x="9464" y="10152"/>
                  </a:lnTo>
                  <a:lnTo>
                    <a:pt x="9005" y="10632"/>
                  </a:lnTo>
                  <a:lnTo>
                    <a:pt x="8379" y="11398"/>
                  </a:lnTo>
                  <a:lnTo>
                    <a:pt x="7590" y="12170"/>
                  </a:lnTo>
                  <a:lnTo>
                    <a:pt x="6559" y="12920"/>
                  </a:lnTo>
                  <a:lnTo>
                    <a:pt x="5861" y="13429"/>
                  </a:lnTo>
                  <a:lnTo>
                    <a:pt x="4479" y="14133"/>
                  </a:lnTo>
                  <a:lnTo>
                    <a:pt x="3635" y="14585"/>
                  </a:lnTo>
                  <a:lnTo>
                    <a:pt x="2845" y="15260"/>
                  </a:lnTo>
                  <a:lnTo>
                    <a:pt x="1856" y="16204"/>
                  </a:lnTo>
                  <a:lnTo>
                    <a:pt x="1528" y="16644"/>
                  </a:lnTo>
                  <a:lnTo>
                    <a:pt x="1012" y="17417"/>
                  </a:lnTo>
                  <a:lnTo>
                    <a:pt x="541" y="18148"/>
                  </a:lnTo>
                  <a:lnTo>
                    <a:pt x="151" y="18556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8" name="Shape 2341"/>
            <p:cNvSpPr/>
            <p:nvPr/>
          </p:nvSpPr>
          <p:spPr>
            <a:xfrm rot="21600000">
              <a:off x="2282291" y="928275"/>
              <a:ext cx="476663" cy="705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62" y="13131"/>
                  </a:moveTo>
                  <a:lnTo>
                    <a:pt x="4636" y="13399"/>
                  </a:lnTo>
                  <a:lnTo>
                    <a:pt x="3575" y="14177"/>
                  </a:lnTo>
                  <a:lnTo>
                    <a:pt x="2821" y="14935"/>
                  </a:lnTo>
                  <a:lnTo>
                    <a:pt x="1562" y="16294"/>
                  </a:lnTo>
                  <a:cubicBezTo>
                    <a:pt x="1213" y="16705"/>
                    <a:pt x="925" y="17139"/>
                    <a:pt x="702" y="17588"/>
                  </a:cubicBezTo>
                  <a:cubicBezTo>
                    <a:pt x="416" y="18166"/>
                    <a:pt x="240" y="18767"/>
                    <a:pt x="178" y="19375"/>
                  </a:cubicBezTo>
                  <a:lnTo>
                    <a:pt x="0" y="20215"/>
                  </a:lnTo>
                  <a:lnTo>
                    <a:pt x="203" y="21047"/>
                  </a:lnTo>
                  <a:lnTo>
                    <a:pt x="672" y="21526"/>
                  </a:lnTo>
                  <a:lnTo>
                    <a:pt x="1533" y="21600"/>
                  </a:lnTo>
                  <a:lnTo>
                    <a:pt x="3296" y="20732"/>
                  </a:lnTo>
                  <a:lnTo>
                    <a:pt x="4666" y="19799"/>
                  </a:lnTo>
                  <a:lnTo>
                    <a:pt x="5912" y="18735"/>
                  </a:lnTo>
                  <a:lnTo>
                    <a:pt x="7172" y="17654"/>
                  </a:lnTo>
                  <a:lnTo>
                    <a:pt x="7843" y="16776"/>
                  </a:lnTo>
                  <a:lnTo>
                    <a:pt x="8131" y="15916"/>
                  </a:lnTo>
                  <a:lnTo>
                    <a:pt x="8322" y="15241"/>
                  </a:lnTo>
                  <a:lnTo>
                    <a:pt x="9582" y="14761"/>
                  </a:lnTo>
                  <a:lnTo>
                    <a:pt x="10524" y="14206"/>
                  </a:lnTo>
                  <a:lnTo>
                    <a:pt x="11085" y="13401"/>
                  </a:lnTo>
                  <a:lnTo>
                    <a:pt x="12481" y="12431"/>
                  </a:lnTo>
                  <a:lnTo>
                    <a:pt x="13277" y="11416"/>
                  </a:lnTo>
                  <a:cubicBezTo>
                    <a:pt x="13611" y="11114"/>
                    <a:pt x="13997" y="10839"/>
                    <a:pt x="14425" y="10597"/>
                  </a:cubicBezTo>
                  <a:cubicBezTo>
                    <a:pt x="14754" y="10412"/>
                    <a:pt x="15106" y="10247"/>
                    <a:pt x="15478" y="10104"/>
                  </a:cubicBezTo>
                  <a:lnTo>
                    <a:pt x="16683" y="9522"/>
                  </a:lnTo>
                  <a:lnTo>
                    <a:pt x="18751" y="7982"/>
                  </a:lnTo>
                  <a:lnTo>
                    <a:pt x="19970" y="6850"/>
                  </a:lnTo>
                  <a:lnTo>
                    <a:pt x="20915" y="5464"/>
                  </a:lnTo>
                  <a:lnTo>
                    <a:pt x="21557" y="4558"/>
                  </a:lnTo>
                  <a:lnTo>
                    <a:pt x="21600" y="3220"/>
                  </a:lnTo>
                  <a:lnTo>
                    <a:pt x="21151" y="1883"/>
                  </a:lnTo>
                  <a:lnTo>
                    <a:pt x="20470" y="973"/>
                  </a:lnTo>
                  <a:lnTo>
                    <a:pt x="19265" y="452"/>
                  </a:lnTo>
                  <a:lnTo>
                    <a:pt x="18143" y="77"/>
                  </a:lnTo>
                  <a:lnTo>
                    <a:pt x="16736" y="0"/>
                  </a:lnTo>
                  <a:lnTo>
                    <a:pt x="15531" y="381"/>
                  </a:lnTo>
                  <a:lnTo>
                    <a:pt x="14287" y="836"/>
                  </a:lnTo>
                  <a:lnTo>
                    <a:pt x="13369" y="1363"/>
                  </a:lnTo>
                  <a:lnTo>
                    <a:pt x="11919" y="1983"/>
                  </a:lnTo>
                  <a:lnTo>
                    <a:pt x="10810" y="2834"/>
                  </a:lnTo>
                  <a:lnTo>
                    <a:pt x="9632" y="3944"/>
                  </a:lnTo>
                  <a:lnTo>
                    <a:pt x="8635" y="4854"/>
                  </a:lnTo>
                  <a:lnTo>
                    <a:pt x="7812" y="6072"/>
                  </a:lnTo>
                  <a:lnTo>
                    <a:pt x="7648" y="6774"/>
                  </a:lnTo>
                  <a:lnTo>
                    <a:pt x="7648" y="7735"/>
                  </a:lnTo>
                  <a:lnTo>
                    <a:pt x="7810" y="8593"/>
                  </a:lnTo>
                  <a:cubicBezTo>
                    <a:pt x="7755" y="8805"/>
                    <a:pt x="7654" y="9010"/>
                    <a:pt x="7509" y="9201"/>
                  </a:cubicBezTo>
                  <a:cubicBezTo>
                    <a:pt x="7301" y="9477"/>
                    <a:pt x="7009" y="9719"/>
                    <a:pt x="6651" y="9911"/>
                  </a:cubicBezTo>
                  <a:lnTo>
                    <a:pt x="6117" y="10492"/>
                  </a:lnTo>
                  <a:lnTo>
                    <a:pt x="5720" y="11111"/>
                  </a:lnTo>
                  <a:lnTo>
                    <a:pt x="5720" y="11877"/>
                  </a:lnTo>
                  <a:lnTo>
                    <a:pt x="5802" y="12734"/>
                  </a:lnTo>
                  <a:lnTo>
                    <a:pt x="5362" y="13131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9" name="Shape 2342"/>
            <p:cNvSpPr/>
            <p:nvPr/>
          </p:nvSpPr>
          <p:spPr>
            <a:xfrm rot="21600000">
              <a:off x="-1" y="1579115"/>
              <a:ext cx="511842" cy="542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70" y="959"/>
                  </a:moveTo>
                  <a:lnTo>
                    <a:pt x="7375" y="746"/>
                  </a:lnTo>
                  <a:lnTo>
                    <a:pt x="6005" y="460"/>
                  </a:lnTo>
                  <a:lnTo>
                    <a:pt x="4720" y="40"/>
                  </a:lnTo>
                  <a:lnTo>
                    <a:pt x="3286" y="0"/>
                  </a:lnTo>
                  <a:lnTo>
                    <a:pt x="2005" y="295"/>
                  </a:lnTo>
                  <a:lnTo>
                    <a:pt x="849" y="1185"/>
                  </a:lnTo>
                  <a:lnTo>
                    <a:pt x="218" y="2375"/>
                  </a:lnTo>
                  <a:lnTo>
                    <a:pt x="0" y="3791"/>
                  </a:lnTo>
                  <a:lnTo>
                    <a:pt x="89" y="4764"/>
                  </a:lnTo>
                  <a:lnTo>
                    <a:pt x="791" y="5823"/>
                  </a:lnTo>
                  <a:lnTo>
                    <a:pt x="1780" y="6863"/>
                  </a:lnTo>
                  <a:lnTo>
                    <a:pt x="3412" y="8341"/>
                  </a:lnTo>
                  <a:lnTo>
                    <a:pt x="5171" y="9616"/>
                  </a:lnTo>
                  <a:lnTo>
                    <a:pt x="6126" y="10678"/>
                  </a:lnTo>
                  <a:lnTo>
                    <a:pt x="7435" y="12311"/>
                  </a:lnTo>
                  <a:lnTo>
                    <a:pt x="9232" y="14255"/>
                  </a:lnTo>
                  <a:lnTo>
                    <a:pt x="10481" y="16504"/>
                  </a:lnTo>
                  <a:lnTo>
                    <a:pt x="11438" y="17812"/>
                  </a:lnTo>
                  <a:lnTo>
                    <a:pt x="12916" y="19248"/>
                  </a:lnTo>
                  <a:lnTo>
                    <a:pt x="13935" y="20111"/>
                  </a:lnTo>
                  <a:lnTo>
                    <a:pt x="15185" y="20976"/>
                  </a:lnTo>
                  <a:lnTo>
                    <a:pt x="17351" y="21564"/>
                  </a:lnTo>
                  <a:lnTo>
                    <a:pt x="18242" y="21600"/>
                  </a:lnTo>
                  <a:lnTo>
                    <a:pt x="19373" y="21528"/>
                  </a:lnTo>
                  <a:lnTo>
                    <a:pt x="20290" y="21023"/>
                  </a:lnTo>
                  <a:lnTo>
                    <a:pt x="21115" y="20256"/>
                  </a:lnTo>
                  <a:lnTo>
                    <a:pt x="21345" y="18778"/>
                  </a:lnTo>
                  <a:lnTo>
                    <a:pt x="21383" y="17046"/>
                  </a:lnTo>
                  <a:lnTo>
                    <a:pt x="21600" y="15041"/>
                  </a:lnTo>
                  <a:lnTo>
                    <a:pt x="21090" y="13273"/>
                  </a:lnTo>
                  <a:lnTo>
                    <a:pt x="20455" y="11700"/>
                  </a:lnTo>
                  <a:lnTo>
                    <a:pt x="19116" y="9331"/>
                  </a:lnTo>
                  <a:lnTo>
                    <a:pt x="17818" y="7490"/>
                  </a:lnTo>
                  <a:lnTo>
                    <a:pt x="16468" y="5940"/>
                  </a:lnTo>
                  <a:lnTo>
                    <a:pt x="14692" y="3902"/>
                  </a:lnTo>
                  <a:lnTo>
                    <a:pt x="13507" y="2751"/>
                  </a:lnTo>
                  <a:lnTo>
                    <a:pt x="12069" y="2089"/>
                  </a:lnTo>
                  <a:lnTo>
                    <a:pt x="10679" y="1427"/>
                  </a:lnTo>
                  <a:lnTo>
                    <a:pt x="9753" y="1166"/>
                  </a:lnTo>
                  <a:lnTo>
                    <a:pt x="8470" y="95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0" name="Group 2349"/>
          <p:cNvGrpSpPr/>
          <p:nvPr/>
        </p:nvGrpSpPr>
        <p:grpSpPr>
          <a:xfrm rot="20456931">
            <a:off x="6301167" y="2326720"/>
            <a:ext cx="1171315" cy="1231753"/>
            <a:chOff x="0" y="0"/>
            <a:chExt cx="2758953" cy="2901309"/>
          </a:xfrm>
          <a:solidFill>
            <a:srgbClr val="05588E"/>
          </a:solidFill>
        </p:grpSpPr>
        <p:sp>
          <p:nvSpPr>
            <p:cNvPr id="41" name="Shape 2344"/>
            <p:cNvSpPr/>
            <p:nvPr/>
          </p:nvSpPr>
          <p:spPr>
            <a:xfrm rot="21600000">
              <a:off x="674984" y="236937"/>
              <a:ext cx="1592838" cy="2664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09" y="8640"/>
                  </a:moveTo>
                  <a:lnTo>
                    <a:pt x="7143" y="8325"/>
                  </a:lnTo>
                  <a:lnTo>
                    <a:pt x="6929" y="8008"/>
                  </a:lnTo>
                  <a:lnTo>
                    <a:pt x="6877" y="7708"/>
                  </a:lnTo>
                  <a:lnTo>
                    <a:pt x="6872" y="7237"/>
                  </a:lnTo>
                  <a:lnTo>
                    <a:pt x="6598" y="6867"/>
                  </a:lnTo>
                  <a:lnTo>
                    <a:pt x="6361" y="6629"/>
                  </a:lnTo>
                  <a:lnTo>
                    <a:pt x="5746" y="6044"/>
                  </a:lnTo>
                  <a:lnTo>
                    <a:pt x="5322" y="5533"/>
                  </a:lnTo>
                  <a:lnTo>
                    <a:pt x="5177" y="5120"/>
                  </a:lnTo>
                  <a:lnTo>
                    <a:pt x="5044" y="4617"/>
                  </a:lnTo>
                  <a:lnTo>
                    <a:pt x="4851" y="4273"/>
                  </a:lnTo>
                  <a:lnTo>
                    <a:pt x="4628" y="4050"/>
                  </a:lnTo>
                  <a:lnTo>
                    <a:pt x="4452" y="3843"/>
                  </a:lnTo>
                  <a:lnTo>
                    <a:pt x="4372" y="3530"/>
                  </a:lnTo>
                  <a:lnTo>
                    <a:pt x="4241" y="3144"/>
                  </a:lnTo>
                  <a:lnTo>
                    <a:pt x="4179" y="2742"/>
                  </a:lnTo>
                  <a:lnTo>
                    <a:pt x="4041" y="2213"/>
                  </a:lnTo>
                  <a:lnTo>
                    <a:pt x="3881" y="1678"/>
                  </a:lnTo>
                  <a:lnTo>
                    <a:pt x="3834" y="1138"/>
                  </a:lnTo>
                  <a:lnTo>
                    <a:pt x="3757" y="719"/>
                  </a:lnTo>
                  <a:lnTo>
                    <a:pt x="3556" y="537"/>
                  </a:lnTo>
                  <a:lnTo>
                    <a:pt x="3356" y="356"/>
                  </a:lnTo>
                  <a:lnTo>
                    <a:pt x="3033" y="187"/>
                  </a:lnTo>
                  <a:lnTo>
                    <a:pt x="2660" y="49"/>
                  </a:lnTo>
                  <a:lnTo>
                    <a:pt x="2203" y="0"/>
                  </a:lnTo>
                  <a:lnTo>
                    <a:pt x="1835" y="4"/>
                  </a:lnTo>
                  <a:lnTo>
                    <a:pt x="1349" y="56"/>
                  </a:lnTo>
                  <a:lnTo>
                    <a:pt x="792" y="181"/>
                  </a:lnTo>
                  <a:lnTo>
                    <a:pt x="469" y="327"/>
                  </a:lnTo>
                  <a:lnTo>
                    <a:pt x="231" y="611"/>
                  </a:lnTo>
                  <a:lnTo>
                    <a:pt x="48" y="858"/>
                  </a:lnTo>
                  <a:lnTo>
                    <a:pt x="0" y="1071"/>
                  </a:lnTo>
                  <a:lnTo>
                    <a:pt x="4" y="1279"/>
                  </a:lnTo>
                  <a:lnTo>
                    <a:pt x="16" y="1522"/>
                  </a:lnTo>
                  <a:lnTo>
                    <a:pt x="156" y="1902"/>
                  </a:lnTo>
                  <a:lnTo>
                    <a:pt x="320" y="2387"/>
                  </a:lnTo>
                  <a:lnTo>
                    <a:pt x="639" y="3151"/>
                  </a:lnTo>
                  <a:lnTo>
                    <a:pt x="770" y="3827"/>
                  </a:lnTo>
                  <a:lnTo>
                    <a:pt x="913" y="4107"/>
                  </a:lnTo>
                  <a:lnTo>
                    <a:pt x="1048" y="4430"/>
                  </a:lnTo>
                  <a:lnTo>
                    <a:pt x="1085" y="4768"/>
                  </a:lnTo>
                  <a:lnTo>
                    <a:pt x="1233" y="5055"/>
                  </a:lnTo>
                  <a:lnTo>
                    <a:pt x="1364" y="5302"/>
                  </a:lnTo>
                  <a:lnTo>
                    <a:pt x="1507" y="5540"/>
                  </a:lnTo>
                  <a:lnTo>
                    <a:pt x="1651" y="5782"/>
                  </a:lnTo>
                  <a:lnTo>
                    <a:pt x="1802" y="6093"/>
                  </a:lnTo>
                  <a:lnTo>
                    <a:pt x="1864" y="6358"/>
                  </a:lnTo>
                  <a:lnTo>
                    <a:pt x="1909" y="6571"/>
                  </a:lnTo>
                  <a:lnTo>
                    <a:pt x="2007" y="6895"/>
                  </a:lnTo>
                  <a:lnTo>
                    <a:pt x="2244" y="7169"/>
                  </a:lnTo>
                  <a:lnTo>
                    <a:pt x="2539" y="7419"/>
                  </a:lnTo>
                  <a:lnTo>
                    <a:pt x="2854" y="7654"/>
                  </a:lnTo>
                  <a:lnTo>
                    <a:pt x="3259" y="7908"/>
                  </a:lnTo>
                  <a:lnTo>
                    <a:pt x="3505" y="8136"/>
                  </a:lnTo>
                  <a:lnTo>
                    <a:pt x="3759" y="8307"/>
                  </a:lnTo>
                  <a:lnTo>
                    <a:pt x="3890" y="8437"/>
                  </a:lnTo>
                  <a:lnTo>
                    <a:pt x="4037" y="8540"/>
                  </a:lnTo>
                  <a:lnTo>
                    <a:pt x="4271" y="8721"/>
                  </a:lnTo>
                  <a:lnTo>
                    <a:pt x="4300" y="8911"/>
                  </a:lnTo>
                  <a:lnTo>
                    <a:pt x="4287" y="9142"/>
                  </a:lnTo>
                  <a:lnTo>
                    <a:pt x="4246" y="9438"/>
                  </a:lnTo>
                  <a:lnTo>
                    <a:pt x="4132" y="9909"/>
                  </a:lnTo>
                  <a:lnTo>
                    <a:pt x="4012" y="10364"/>
                  </a:lnTo>
                  <a:lnTo>
                    <a:pt x="3958" y="10797"/>
                  </a:lnTo>
                  <a:lnTo>
                    <a:pt x="4101" y="11151"/>
                  </a:lnTo>
                  <a:lnTo>
                    <a:pt x="4323" y="11474"/>
                  </a:lnTo>
                  <a:lnTo>
                    <a:pt x="4580" y="11827"/>
                  </a:lnTo>
                  <a:lnTo>
                    <a:pt x="4740" y="12133"/>
                  </a:lnTo>
                  <a:lnTo>
                    <a:pt x="4785" y="12429"/>
                  </a:lnTo>
                  <a:lnTo>
                    <a:pt x="4822" y="12638"/>
                  </a:lnTo>
                  <a:lnTo>
                    <a:pt x="4822" y="12857"/>
                  </a:lnTo>
                  <a:lnTo>
                    <a:pt x="4797" y="12996"/>
                  </a:lnTo>
                  <a:lnTo>
                    <a:pt x="4699" y="13136"/>
                  </a:lnTo>
                  <a:lnTo>
                    <a:pt x="4539" y="13285"/>
                  </a:lnTo>
                  <a:lnTo>
                    <a:pt x="4388" y="13429"/>
                  </a:lnTo>
                  <a:lnTo>
                    <a:pt x="4183" y="13566"/>
                  </a:lnTo>
                  <a:lnTo>
                    <a:pt x="4060" y="13677"/>
                  </a:lnTo>
                  <a:lnTo>
                    <a:pt x="3847" y="13755"/>
                  </a:lnTo>
                  <a:lnTo>
                    <a:pt x="3614" y="13931"/>
                  </a:lnTo>
                  <a:lnTo>
                    <a:pt x="3405" y="14083"/>
                  </a:lnTo>
                  <a:lnTo>
                    <a:pt x="3102" y="14343"/>
                  </a:lnTo>
                  <a:lnTo>
                    <a:pt x="2943" y="14624"/>
                  </a:lnTo>
                  <a:lnTo>
                    <a:pt x="2759" y="14845"/>
                  </a:lnTo>
                  <a:lnTo>
                    <a:pt x="2550" y="15079"/>
                  </a:lnTo>
                  <a:cubicBezTo>
                    <a:pt x="2445" y="15151"/>
                    <a:pt x="2338" y="15222"/>
                    <a:pt x="2231" y="15292"/>
                  </a:cubicBezTo>
                  <a:cubicBezTo>
                    <a:pt x="2109" y="15371"/>
                    <a:pt x="1986" y="15450"/>
                    <a:pt x="1862" y="15527"/>
                  </a:cubicBezTo>
                  <a:lnTo>
                    <a:pt x="1518" y="15733"/>
                  </a:lnTo>
                  <a:lnTo>
                    <a:pt x="1335" y="15901"/>
                  </a:lnTo>
                  <a:lnTo>
                    <a:pt x="1114" y="16041"/>
                  </a:lnTo>
                  <a:lnTo>
                    <a:pt x="905" y="16241"/>
                  </a:lnTo>
                  <a:lnTo>
                    <a:pt x="758" y="16440"/>
                  </a:lnTo>
                  <a:lnTo>
                    <a:pt x="647" y="16643"/>
                  </a:lnTo>
                  <a:lnTo>
                    <a:pt x="598" y="16819"/>
                  </a:lnTo>
                  <a:lnTo>
                    <a:pt x="598" y="17025"/>
                  </a:lnTo>
                  <a:lnTo>
                    <a:pt x="639" y="17423"/>
                  </a:lnTo>
                  <a:lnTo>
                    <a:pt x="774" y="17682"/>
                  </a:lnTo>
                  <a:lnTo>
                    <a:pt x="856" y="17895"/>
                  </a:lnTo>
                  <a:lnTo>
                    <a:pt x="955" y="18087"/>
                  </a:lnTo>
                  <a:lnTo>
                    <a:pt x="1053" y="18295"/>
                  </a:lnTo>
                  <a:lnTo>
                    <a:pt x="1212" y="18558"/>
                  </a:lnTo>
                  <a:lnTo>
                    <a:pt x="1327" y="18752"/>
                  </a:lnTo>
                  <a:lnTo>
                    <a:pt x="1495" y="18975"/>
                  </a:lnTo>
                  <a:lnTo>
                    <a:pt x="1703" y="19203"/>
                  </a:lnTo>
                  <a:lnTo>
                    <a:pt x="1843" y="19364"/>
                  </a:lnTo>
                  <a:lnTo>
                    <a:pt x="2171" y="19521"/>
                  </a:lnTo>
                  <a:lnTo>
                    <a:pt x="2375" y="19685"/>
                  </a:lnTo>
                  <a:lnTo>
                    <a:pt x="2630" y="19841"/>
                  </a:lnTo>
                  <a:lnTo>
                    <a:pt x="2986" y="20069"/>
                  </a:lnTo>
                  <a:lnTo>
                    <a:pt x="3248" y="20152"/>
                  </a:lnTo>
                  <a:lnTo>
                    <a:pt x="3599" y="20323"/>
                  </a:lnTo>
                  <a:lnTo>
                    <a:pt x="3959" y="20470"/>
                  </a:lnTo>
                  <a:lnTo>
                    <a:pt x="4677" y="20713"/>
                  </a:lnTo>
                  <a:lnTo>
                    <a:pt x="5385" y="20876"/>
                  </a:lnTo>
                  <a:lnTo>
                    <a:pt x="5724" y="20906"/>
                  </a:lnTo>
                  <a:lnTo>
                    <a:pt x="6060" y="20947"/>
                  </a:lnTo>
                  <a:lnTo>
                    <a:pt x="6585" y="20986"/>
                  </a:lnTo>
                  <a:lnTo>
                    <a:pt x="7060" y="20972"/>
                  </a:lnTo>
                  <a:cubicBezTo>
                    <a:pt x="7198" y="20987"/>
                    <a:pt x="7338" y="20995"/>
                    <a:pt x="7478" y="20994"/>
                  </a:cubicBezTo>
                  <a:cubicBezTo>
                    <a:pt x="7672" y="20993"/>
                    <a:pt x="7865" y="20976"/>
                    <a:pt x="8051" y="20945"/>
                  </a:cubicBezTo>
                  <a:lnTo>
                    <a:pt x="8414" y="20901"/>
                  </a:lnTo>
                  <a:cubicBezTo>
                    <a:pt x="8557" y="20875"/>
                    <a:pt x="8701" y="20849"/>
                    <a:pt x="8844" y="20823"/>
                  </a:cubicBezTo>
                  <a:cubicBezTo>
                    <a:pt x="8971" y="20800"/>
                    <a:pt x="9098" y="20777"/>
                    <a:pt x="9224" y="20754"/>
                  </a:cubicBezTo>
                  <a:lnTo>
                    <a:pt x="9568" y="20674"/>
                  </a:lnTo>
                  <a:lnTo>
                    <a:pt x="9948" y="20564"/>
                  </a:lnTo>
                  <a:lnTo>
                    <a:pt x="10453" y="20385"/>
                  </a:lnTo>
                  <a:lnTo>
                    <a:pt x="10878" y="20064"/>
                  </a:lnTo>
                  <a:lnTo>
                    <a:pt x="11092" y="19660"/>
                  </a:lnTo>
                  <a:lnTo>
                    <a:pt x="11042" y="19237"/>
                  </a:lnTo>
                  <a:lnTo>
                    <a:pt x="11051" y="18855"/>
                  </a:lnTo>
                  <a:lnTo>
                    <a:pt x="10760" y="18502"/>
                  </a:lnTo>
                  <a:lnTo>
                    <a:pt x="10633" y="18187"/>
                  </a:lnTo>
                  <a:lnTo>
                    <a:pt x="10298" y="17836"/>
                  </a:lnTo>
                  <a:lnTo>
                    <a:pt x="9889" y="17532"/>
                  </a:lnTo>
                  <a:lnTo>
                    <a:pt x="9524" y="17226"/>
                  </a:lnTo>
                  <a:lnTo>
                    <a:pt x="9042" y="16943"/>
                  </a:lnTo>
                  <a:lnTo>
                    <a:pt x="8579" y="16512"/>
                  </a:lnTo>
                  <a:lnTo>
                    <a:pt x="8383" y="16189"/>
                  </a:lnTo>
                  <a:lnTo>
                    <a:pt x="8124" y="15427"/>
                  </a:lnTo>
                  <a:lnTo>
                    <a:pt x="8137" y="15070"/>
                  </a:lnTo>
                  <a:lnTo>
                    <a:pt x="8223" y="14786"/>
                  </a:lnTo>
                  <a:lnTo>
                    <a:pt x="8330" y="14546"/>
                  </a:lnTo>
                  <a:lnTo>
                    <a:pt x="8485" y="14370"/>
                  </a:lnTo>
                  <a:lnTo>
                    <a:pt x="8744" y="14172"/>
                  </a:lnTo>
                  <a:lnTo>
                    <a:pt x="9038" y="13973"/>
                  </a:lnTo>
                  <a:lnTo>
                    <a:pt x="9316" y="13780"/>
                  </a:lnTo>
                  <a:lnTo>
                    <a:pt x="9755" y="13589"/>
                  </a:lnTo>
                  <a:lnTo>
                    <a:pt x="10058" y="13378"/>
                  </a:lnTo>
                  <a:cubicBezTo>
                    <a:pt x="10130" y="13340"/>
                    <a:pt x="10203" y="13303"/>
                    <a:pt x="10279" y="13268"/>
                  </a:cubicBezTo>
                  <a:cubicBezTo>
                    <a:pt x="10370" y="13226"/>
                    <a:pt x="10464" y="13186"/>
                    <a:pt x="10561" y="13149"/>
                  </a:cubicBezTo>
                  <a:lnTo>
                    <a:pt x="10840" y="13053"/>
                  </a:lnTo>
                  <a:lnTo>
                    <a:pt x="11311" y="12987"/>
                  </a:lnTo>
                  <a:lnTo>
                    <a:pt x="11696" y="12950"/>
                  </a:lnTo>
                  <a:lnTo>
                    <a:pt x="12093" y="12999"/>
                  </a:lnTo>
                  <a:lnTo>
                    <a:pt x="12511" y="13089"/>
                  </a:lnTo>
                  <a:lnTo>
                    <a:pt x="12793" y="13148"/>
                  </a:lnTo>
                  <a:lnTo>
                    <a:pt x="13124" y="13285"/>
                  </a:lnTo>
                  <a:lnTo>
                    <a:pt x="13582" y="13523"/>
                  </a:lnTo>
                  <a:lnTo>
                    <a:pt x="13742" y="13736"/>
                  </a:lnTo>
                  <a:lnTo>
                    <a:pt x="14008" y="13958"/>
                  </a:lnTo>
                  <a:lnTo>
                    <a:pt x="14291" y="14217"/>
                  </a:lnTo>
                  <a:lnTo>
                    <a:pt x="14427" y="14435"/>
                  </a:lnTo>
                  <a:lnTo>
                    <a:pt x="14451" y="14669"/>
                  </a:lnTo>
                  <a:lnTo>
                    <a:pt x="14452" y="14904"/>
                  </a:lnTo>
                  <a:lnTo>
                    <a:pt x="14407" y="15087"/>
                  </a:lnTo>
                  <a:lnTo>
                    <a:pt x="14292" y="15337"/>
                  </a:lnTo>
                  <a:lnTo>
                    <a:pt x="14134" y="15497"/>
                  </a:lnTo>
                  <a:lnTo>
                    <a:pt x="13925" y="15701"/>
                  </a:lnTo>
                  <a:lnTo>
                    <a:pt x="13687" y="15909"/>
                  </a:lnTo>
                  <a:lnTo>
                    <a:pt x="13335" y="16305"/>
                  </a:lnTo>
                  <a:lnTo>
                    <a:pt x="13151" y="16479"/>
                  </a:lnTo>
                  <a:lnTo>
                    <a:pt x="13003" y="16654"/>
                  </a:lnTo>
                  <a:lnTo>
                    <a:pt x="12840" y="16818"/>
                  </a:lnTo>
                  <a:lnTo>
                    <a:pt x="12668" y="17008"/>
                  </a:lnTo>
                  <a:lnTo>
                    <a:pt x="12512" y="17221"/>
                  </a:lnTo>
                  <a:lnTo>
                    <a:pt x="12250" y="17619"/>
                  </a:lnTo>
                  <a:lnTo>
                    <a:pt x="12124" y="17984"/>
                  </a:lnTo>
                  <a:lnTo>
                    <a:pt x="12039" y="18244"/>
                  </a:lnTo>
                  <a:lnTo>
                    <a:pt x="11974" y="18552"/>
                  </a:lnTo>
                  <a:lnTo>
                    <a:pt x="11999" y="18790"/>
                  </a:lnTo>
                  <a:lnTo>
                    <a:pt x="12019" y="19081"/>
                  </a:lnTo>
                  <a:lnTo>
                    <a:pt x="11933" y="19394"/>
                  </a:lnTo>
                  <a:lnTo>
                    <a:pt x="11954" y="19602"/>
                  </a:lnTo>
                  <a:lnTo>
                    <a:pt x="11954" y="19835"/>
                  </a:lnTo>
                  <a:lnTo>
                    <a:pt x="11978" y="20084"/>
                  </a:lnTo>
                  <a:lnTo>
                    <a:pt x="12064" y="20312"/>
                  </a:lnTo>
                  <a:lnTo>
                    <a:pt x="12298" y="20637"/>
                  </a:lnTo>
                  <a:lnTo>
                    <a:pt x="12642" y="20845"/>
                  </a:lnTo>
                  <a:lnTo>
                    <a:pt x="12961" y="21050"/>
                  </a:lnTo>
                  <a:lnTo>
                    <a:pt x="13412" y="21292"/>
                  </a:lnTo>
                  <a:lnTo>
                    <a:pt x="13731" y="21412"/>
                  </a:lnTo>
                  <a:lnTo>
                    <a:pt x="14013" y="21542"/>
                  </a:lnTo>
                  <a:lnTo>
                    <a:pt x="14352" y="21600"/>
                  </a:lnTo>
                  <a:lnTo>
                    <a:pt x="14806" y="21600"/>
                  </a:lnTo>
                  <a:lnTo>
                    <a:pt x="15240" y="21500"/>
                  </a:lnTo>
                  <a:lnTo>
                    <a:pt x="16042" y="21407"/>
                  </a:lnTo>
                  <a:lnTo>
                    <a:pt x="16410" y="21297"/>
                  </a:lnTo>
                  <a:lnTo>
                    <a:pt x="16762" y="21189"/>
                  </a:lnTo>
                  <a:lnTo>
                    <a:pt x="17308" y="20991"/>
                  </a:lnTo>
                  <a:lnTo>
                    <a:pt x="17759" y="20786"/>
                  </a:lnTo>
                  <a:lnTo>
                    <a:pt x="18082" y="20595"/>
                  </a:lnTo>
                  <a:lnTo>
                    <a:pt x="18508" y="20243"/>
                  </a:lnTo>
                  <a:lnTo>
                    <a:pt x="18676" y="19981"/>
                  </a:lnTo>
                  <a:lnTo>
                    <a:pt x="18713" y="19660"/>
                  </a:lnTo>
                  <a:lnTo>
                    <a:pt x="18872" y="19220"/>
                  </a:lnTo>
                  <a:lnTo>
                    <a:pt x="19192" y="18740"/>
                  </a:lnTo>
                  <a:lnTo>
                    <a:pt x="19553" y="18245"/>
                  </a:lnTo>
                  <a:lnTo>
                    <a:pt x="19925" y="17610"/>
                  </a:lnTo>
                  <a:lnTo>
                    <a:pt x="20110" y="17158"/>
                  </a:lnTo>
                  <a:lnTo>
                    <a:pt x="20290" y="16871"/>
                  </a:lnTo>
                  <a:lnTo>
                    <a:pt x="20470" y="16411"/>
                  </a:lnTo>
                  <a:lnTo>
                    <a:pt x="20569" y="16118"/>
                  </a:lnTo>
                  <a:lnTo>
                    <a:pt x="20692" y="15799"/>
                  </a:lnTo>
                  <a:lnTo>
                    <a:pt x="20729" y="15403"/>
                  </a:lnTo>
                  <a:lnTo>
                    <a:pt x="20892" y="15114"/>
                  </a:lnTo>
                  <a:lnTo>
                    <a:pt x="21027" y="14945"/>
                  </a:lnTo>
                  <a:lnTo>
                    <a:pt x="21256" y="14740"/>
                  </a:lnTo>
                  <a:lnTo>
                    <a:pt x="21502" y="14460"/>
                  </a:lnTo>
                  <a:lnTo>
                    <a:pt x="21600" y="13992"/>
                  </a:lnTo>
                  <a:lnTo>
                    <a:pt x="21588" y="13676"/>
                  </a:lnTo>
                  <a:lnTo>
                    <a:pt x="21514" y="13392"/>
                  </a:lnTo>
                  <a:lnTo>
                    <a:pt x="21467" y="12962"/>
                  </a:lnTo>
                  <a:lnTo>
                    <a:pt x="21357" y="12492"/>
                  </a:lnTo>
                  <a:lnTo>
                    <a:pt x="21172" y="12247"/>
                  </a:lnTo>
                  <a:lnTo>
                    <a:pt x="20951" y="12007"/>
                  </a:lnTo>
                  <a:lnTo>
                    <a:pt x="20673" y="11815"/>
                  </a:lnTo>
                  <a:lnTo>
                    <a:pt x="20320" y="11656"/>
                  </a:lnTo>
                  <a:lnTo>
                    <a:pt x="19847" y="11496"/>
                  </a:lnTo>
                  <a:lnTo>
                    <a:pt x="19503" y="11363"/>
                  </a:lnTo>
                  <a:lnTo>
                    <a:pt x="19045" y="11118"/>
                  </a:lnTo>
                  <a:lnTo>
                    <a:pt x="18725" y="10964"/>
                  </a:lnTo>
                  <a:lnTo>
                    <a:pt x="18512" y="10832"/>
                  </a:lnTo>
                  <a:lnTo>
                    <a:pt x="18148" y="10687"/>
                  </a:lnTo>
                  <a:lnTo>
                    <a:pt x="17803" y="10606"/>
                  </a:lnTo>
                  <a:lnTo>
                    <a:pt x="17402" y="10577"/>
                  </a:lnTo>
                  <a:lnTo>
                    <a:pt x="17001" y="10545"/>
                  </a:lnTo>
                  <a:lnTo>
                    <a:pt x="16706" y="10508"/>
                  </a:lnTo>
                  <a:cubicBezTo>
                    <a:pt x="16571" y="10512"/>
                    <a:pt x="16434" y="10505"/>
                    <a:pt x="16302" y="10486"/>
                  </a:cubicBezTo>
                  <a:cubicBezTo>
                    <a:pt x="16166" y="10468"/>
                    <a:pt x="16035" y="10438"/>
                    <a:pt x="15913" y="10398"/>
                  </a:cubicBezTo>
                  <a:lnTo>
                    <a:pt x="15573" y="10349"/>
                  </a:lnTo>
                  <a:lnTo>
                    <a:pt x="15207" y="10227"/>
                  </a:lnTo>
                  <a:lnTo>
                    <a:pt x="14556" y="9914"/>
                  </a:lnTo>
                  <a:lnTo>
                    <a:pt x="14295" y="9650"/>
                  </a:lnTo>
                  <a:lnTo>
                    <a:pt x="13922" y="9371"/>
                  </a:lnTo>
                  <a:lnTo>
                    <a:pt x="13479" y="9170"/>
                  </a:lnTo>
                  <a:lnTo>
                    <a:pt x="13111" y="9009"/>
                  </a:lnTo>
                  <a:lnTo>
                    <a:pt x="12697" y="8938"/>
                  </a:lnTo>
                  <a:lnTo>
                    <a:pt x="12231" y="8879"/>
                  </a:lnTo>
                  <a:lnTo>
                    <a:pt x="11707" y="8838"/>
                  </a:lnTo>
                  <a:lnTo>
                    <a:pt x="11101" y="8796"/>
                  </a:lnTo>
                  <a:lnTo>
                    <a:pt x="10369" y="8793"/>
                  </a:lnTo>
                  <a:lnTo>
                    <a:pt x="9841" y="8814"/>
                  </a:lnTo>
                  <a:lnTo>
                    <a:pt x="9317" y="8851"/>
                  </a:lnTo>
                  <a:lnTo>
                    <a:pt x="8536" y="8824"/>
                  </a:lnTo>
                  <a:lnTo>
                    <a:pt x="8196" y="8832"/>
                  </a:lnTo>
                  <a:lnTo>
                    <a:pt x="7832" y="8768"/>
                  </a:lnTo>
                  <a:lnTo>
                    <a:pt x="7609" y="864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2" name="Shape 2345"/>
            <p:cNvSpPr/>
            <p:nvPr/>
          </p:nvSpPr>
          <p:spPr>
            <a:xfrm rot="21600000">
              <a:off x="1385426" y="-1"/>
              <a:ext cx="267708" cy="1211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279" y="21489"/>
                  </a:moveTo>
                  <a:lnTo>
                    <a:pt x="6261" y="21209"/>
                  </a:lnTo>
                  <a:lnTo>
                    <a:pt x="4179" y="20701"/>
                  </a:lnTo>
                  <a:lnTo>
                    <a:pt x="2049" y="20223"/>
                  </a:lnTo>
                  <a:lnTo>
                    <a:pt x="1237" y="19788"/>
                  </a:lnTo>
                  <a:lnTo>
                    <a:pt x="784" y="19149"/>
                  </a:lnTo>
                  <a:lnTo>
                    <a:pt x="143" y="18506"/>
                  </a:lnTo>
                  <a:lnTo>
                    <a:pt x="67" y="18035"/>
                  </a:lnTo>
                  <a:lnTo>
                    <a:pt x="0" y="17378"/>
                  </a:lnTo>
                  <a:lnTo>
                    <a:pt x="0" y="16762"/>
                  </a:lnTo>
                  <a:lnTo>
                    <a:pt x="70" y="16072"/>
                  </a:lnTo>
                  <a:lnTo>
                    <a:pt x="900" y="15394"/>
                  </a:lnTo>
                  <a:lnTo>
                    <a:pt x="1972" y="14908"/>
                  </a:lnTo>
                  <a:lnTo>
                    <a:pt x="4018" y="14413"/>
                  </a:lnTo>
                  <a:cubicBezTo>
                    <a:pt x="4314" y="14276"/>
                    <a:pt x="4582" y="14137"/>
                    <a:pt x="4823" y="13996"/>
                  </a:cubicBezTo>
                  <a:cubicBezTo>
                    <a:pt x="5082" y="13844"/>
                    <a:pt x="5309" y="13688"/>
                    <a:pt x="5383" y="13526"/>
                  </a:cubicBezTo>
                  <a:cubicBezTo>
                    <a:pt x="5500" y="13274"/>
                    <a:pt x="5243" y="13020"/>
                    <a:pt x="4652" y="12802"/>
                  </a:cubicBezTo>
                  <a:lnTo>
                    <a:pt x="3131" y="11980"/>
                  </a:lnTo>
                  <a:lnTo>
                    <a:pt x="1723" y="11385"/>
                  </a:lnTo>
                  <a:lnTo>
                    <a:pt x="796" y="10911"/>
                  </a:lnTo>
                  <a:lnTo>
                    <a:pt x="381" y="10497"/>
                  </a:lnTo>
                  <a:lnTo>
                    <a:pt x="528" y="10002"/>
                  </a:lnTo>
                  <a:lnTo>
                    <a:pt x="500" y="9326"/>
                  </a:lnTo>
                  <a:lnTo>
                    <a:pt x="500" y="8919"/>
                  </a:lnTo>
                  <a:lnTo>
                    <a:pt x="570" y="8343"/>
                  </a:lnTo>
                  <a:lnTo>
                    <a:pt x="570" y="7558"/>
                  </a:lnTo>
                  <a:lnTo>
                    <a:pt x="668" y="6732"/>
                  </a:lnTo>
                  <a:lnTo>
                    <a:pt x="595" y="6006"/>
                  </a:lnTo>
                  <a:lnTo>
                    <a:pt x="1009" y="5160"/>
                  </a:lnTo>
                  <a:lnTo>
                    <a:pt x="595" y="4503"/>
                  </a:lnTo>
                  <a:lnTo>
                    <a:pt x="595" y="4006"/>
                  </a:lnTo>
                  <a:lnTo>
                    <a:pt x="741" y="3350"/>
                  </a:lnTo>
                  <a:lnTo>
                    <a:pt x="787" y="2665"/>
                  </a:lnTo>
                  <a:lnTo>
                    <a:pt x="860" y="2001"/>
                  </a:lnTo>
                  <a:lnTo>
                    <a:pt x="1397" y="1570"/>
                  </a:lnTo>
                  <a:lnTo>
                    <a:pt x="2686" y="1036"/>
                  </a:lnTo>
                  <a:lnTo>
                    <a:pt x="3805" y="596"/>
                  </a:lnTo>
                  <a:lnTo>
                    <a:pt x="6185" y="199"/>
                  </a:lnTo>
                  <a:lnTo>
                    <a:pt x="8084" y="25"/>
                  </a:lnTo>
                  <a:lnTo>
                    <a:pt x="9520" y="0"/>
                  </a:lnTo>
                  <a:lnTo>
                    <a:pt x="11569" y="5"/>
                  </a:lnTo>
                  <a:lnTo>
                    <a:pt x="13321" y="80"/>
                  </a:lnTo>
                  <a:lnTo>
                    <a:pt x="14757" y="295"/>
                  </a:lnTo>
                  <a:lnTo>
                    <a:pt x="16119" y="499"/>
                  </a:lnTo>
                  <a:lnTo>
                    <a:pt x="16970" y="806"/>
                  </a:lnTo>
                  <a:lnTo>
                    <a:pt x="18040" y="1107"/>
                  </a:lnTo>
                  <a:lnTo>
                    <a:pt x="19332" y="1689"/>
                  </a:lnTo>
                  <a:lnTo>
                    <a:pt x="19698" y="2028"/>
                  </a:lnTo>
                  <a:lnTo>
                    <a:pt x="20405" y="2637"/>
                  </a:lnTo>
                  <a:lnTo>
                    <a:pt x="20405" y="3165"/>
                  </a:lnTo>
                  <a:lnTo>
                    <a:pt x="20552" y="3828"/>
                  </a:lnTo>
                  <a:lnTo>
                    <a:pt x="20231" y="5164"/>
                  </a:lnTo>
                  <a:lnTo>
                    <a:pt x="19963" y="6640"/>
                  </a:lnTo>
                  <a:lnTo>
                    <a:pt x="20036" y="8040"/>
                  </a:lnTo>
                  <a:lnTo>
                    <a:pt x="19820" y="8594"/>
                  </a:lnTo>
                  <a:lnTo>
                    <a:pt x="20039" y="9309"/>
                  </a:lnTo>
                  <a:lnTo>
                    <a:pt x="20332" y="9761"/>
                  </a:lnTo>
                  <a:lnTo>
                    <a:pt x="21113" y="10182"/>
                  </a:lnTo>
                  <a:lnTo>
                    <a:pt x="21454" y="10597"/>
                  </a:lnTo>
                  <a:lnTo>
                    <a:pt x="21600" y="11059"/>
                  </a:lnTo>
                  <a:lnTo>
                    <a:pt x="21137" y="11420"/>
                  </a:lnTo>
                  <a:lnTo>
                    <a:pt x="20097" y="11772"/>
                  </a:lnTo>
                  <a:lnTo>
                    <a:pt x="17832" y="12144"/>
                  </a:lnTo>
                  <a:lnTo>
                    <a:pt x="15833" y="12505"/>
                  </a:lnTo>
                  <a:lnTo>
                    <a:pt x="14394" y="12839"/>
                  </a:lnTo>
                  <a:lnTo>
                    <a:pt x="13224" y="13301"/>
                  </a:lnTo>
                  <a:lnTo>
                    <a:pt x="12931" y="13796"/>
                  </a:lnTo>
                  <a:lnTo>
                    <a:pt x="13077" y="14248"/>
                  </a:lnTo>
                  <a:lnTo>
                    <a:pt x="14367" y="14764"/>
                  </a:lnTo>
                  <a:lnTo>
                    <a:pt x="15635" y="15136"/>
                  </a:lnTo>
                  <a:lnTo>
                    <a:pt x="16805" y="15524"/>
                  </a:lnTo>
                  <a:lnTo>
                    <a:pt x="17970" y="15947"/>
                  </a:lnTo>
                  <a:lnTo>
                    <a:pt x="19052" y="16425"/>
                  </a:lnTo>
                  <a:lnTo>
                    <a:pt x="20216" y="17086"/>
                  </a:lnTo>
                  <a:lnTo>
                    <a:pt x="20509" y="17780"/>
                  </a:lnTo>
                  <a:lnTo>
                    <a:pt x="20509" y="18324"/>
                  </a:lnTo>
                  <a:lnTo>
                    <a:pt x="20436" y="18943"/>
                  </a:lnTo>
                  <a:lnTo>
                    <a:pt x="20021" y="19513"/>
                  </a:lnTo>
                  <a:lnTo>
                    <a:pt x="19293" y="20051"/>
                  </a:lnTo>
                  <a:lnTo>
                    <a:pt x="18415" y="20482"/>
                  </a:lnTo>
                  <a:lnTo>
                    <a:pt x="17299" y="20826"/>
                  </a:lnTo>
                  <a:lnTo>
                    <a:pt x="15863" y="21197"/>
                  </a:lnTo>
                  <a:lnTo>
                    <a:pt x="13796" y="21471"/>
                  </a:lnTo>
                  <a:lnTo>
                    <a:pt x="12288" y="21551"/>
                  </a:lnTo>
                  <a:lnTo>
                    <a:pt x="10279" y="21600"/>
                  </a:lnTo>
                  <a:lnTo>
                    <a:pt x="8279" y="2148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3" name="Shape 2346"/>
            <p:cNvSpPr/>
            <p:nvPr/>
          </p:nvSpPr>
          <p:spPr>
            <a:xfrm rot="21600000">
              <a:off x="1793559" y="248294"/>
              <a:ext cx="594844" cy="1138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" y="18556"/>
                  </a:moveTo>
                  <a:lnTo>
                    <a:pt x="0" y="19082"/>
                  </a:lnTo>
                  <a:lnTo>
                    <a:pt x="26" y="19716"/>
                  </a:lnTo>
                  <a:lnTo>
                    <a:pt x="291" y="20151"/>
                  </a:lnTo>
                  <a:lnTo>
                    <a:pt x="718" y="20511"/>
                  </a:lnTo>
                  <a:lnTo>
                    <a:pt x="1222" y="20941"/>
                  </a:lnTo>
                  <a:lnTo>
                    <a:pt x="2078" y="21222"/>
                  </a:lnTo>
                  <a:lnTo>
                    <a:pt x="3065" y="21514"/>
                  </a:lnTo>
                  <a:lnTo>
                    <a:pt x="4151" y="21600"/>
                  </a:lnTo>
                  <a:lnTo>
                    <a:pt x="5598" y="21600"/>
                  </a:lnTo>
                  <a:lnTo>
                    <a:pt x="6597" y="21480"/>
                  </a:lnTo>
                  <a:lnTo>
                    <a:pt x="8419" y="21170"/>
                  </a:lnTo>
                  <a:lnTo>
                    <a:pt x="9230" y="20793"/>
                  </a:lnTo>
                  <a:lnTo>
                    <a:pt x="10064" y="20329"/>
                  </a:lnTo>
                  <a:lnTo>
                    <a:pt x="10874" y="19670"/>
                  </a:lnTo>
                  <a:lnTo>
                    <a:pt x="11368" y="19041"/>
                  </a:lnTo>
                  <a:lnTo>
                    <a:pt x="12027" y="18004"/>
                  </a:lnTo>
                  <a:lnTo>
                    <a:pt x="12791" y="17009"/>
                  </a:lnTo>
                  <a:lnTo>
                    <a:pt x="13238" y="16297"/>
                  </a:lnTo>
                  <a:lnTo>
                    <a:pt x="13699" y="15538"/>
                  </a:lnTo>
                  <a:lnTo>
                    <a:pt x="13897" y="14690"/>
                  </a:lnTo>
                  <a:lnTo>
                    <a:pt x="14249" y="13669"/>
                  </a:lnTo>
                  <a:lnTo>
                    <a:pt x="14657" y="12902"/>
                  </a:lnTo>
                  <a:lnTo>
                    <a:pt x="15240" y="11653"/>
                  </a:lnTo>
                  <a:lnTo>
                    <a:pt x="15448" y="10964"/>
                  </a:lnTo>
                  <a:lnTo>
                    <a:pt x="15822" y="10236"/>
                  </a:lnTo>
                  <a:lnTo>
                    <a:pt x="16261" y="9338"/>
                  </a:lnTo>
                  <a:lnTo>
                    <a:pt x="16513" y="8632"/>
                  </a:lnTo>
                  <a:lnTo>
                    <a:pt x="17028" y="8067"/>
                  </a:lnTo>
                  <a:lnTo>
                    <a:pt x="17982" y="7344"/>
                  </a:lnTo>
                  <a:lnTo>
                    <a:pt x="18782" y="6785"/>
                  </a:lnTo>
                  <a:lnTo>
                    <a:pt x="19616" y="6048"/>
                  </a:lnTo>
                  <a:lnTo>
                    <a:pt x="20505" y="5137"/>
                  </a:lnTo>
                  <a:lnTo>
                    <a:pt x="21031" y="4056"/>
                  </a:lnTo>
                  <a:lnTo>
                    <a:pt x="21457" y="3067"/>
                  </a:lnTo>
                  <a:lnTo>
                    <a:pt x="21600" y="2195"/>
                  </a:lnTo>
                  <a:lnTo>
                    <a:pt x="21117" y="1229"/>
                  </a:lnTo>
                  <a:lnTo>
                    <a:pt x="20338" y="667"/>
                  </a:lnTo>
                  <a:lnTo>
                    <a:pt x="19176" y="187"/>
                  </a:lnTo>
                  <a:lnTo>
                    <a:pt x="18190" y="0"/>
                  </a:lnTo>
                  <a:lnTo>
                    <a:pt x="16940" y="96"/>
                  </a:lnTo>
                  <a:lnTo>
                    <a:pt x="15879" y="188"/>
                  </a:lnTo>
                  <a:lnTo>
                    <a:pt x="15135" y="359"/>
                  </a:lnTo>
                  <a:lnTo>
                    <a:pt x="14435" y="628"/>
                  </a:lnTo>
                  <a:lnTo>
                    <a:pt x="13590" y="1006"/>
                  </a:lnTo>
                  <a:lnTo>
                    <a:pt x="12769" y="1572"/>
                  </a:lnTo>
                  <a:lnTo>
                    <a:pt x="11968" y="2146"/>
                  </a:lnTo>
                  <a:lnTo>
                    <a:pt x="11562" y="2741"/>
                  </a:lnTo>
                  <a:lnTo>
                    <a:pt x="11233" y="3377"/>
                  </a:lnTo>
                  <a:lnTo>
                    <a:pt x="10970" y="3945"/>
                  </a:lnTo>
                  <a:lnTo>
                    <a:pt x="10948" y="4587"/>
                  </a:lnTo>
                  <a:lnTo>
                    <a:pt x="10849" y="5458"/>
                  </a:lnTo>
                  <a:lnTo>
                    <a:pt x="10882" y="6162"/>
                  </a:lnTo>
                  <a:lnTo>
                    <a:pt x="10981" y="6688"/>
                  </a:lnTo>
                  <a:lnTo>
                    <a:pt x="10981" y="7209"/>
                  </a:lnTo>
                  <a:lnTo>
                    <a:pt x="10989" y="7683"/>
                  </a:lnTo>
                  <a:lnTo>
                    <a:pt x="10758" y="8301"/>
                  </a:lnTo>
                  <a:lnTo>
                    <a:pt x="10341" y="9040"/>
                  </a:lnTo>
                  <a:lnTo>
                    <a:pt x="9859" y="9585"/>
                  </a:lnTo>
                  <a:lnTo>
                    <a:pt x="9464" y="10152"/>
                  </a:lnTo>
                  <a:lnTo>
                    <a:pt x="9005" y="10632"/>
                  </a:lnTo>
                  <a:lnTo>
                    <a:pt x="8379" y="11398"/>
                  </a:lnTo>
                  <a:lnTo>
                    <a:pt x="7590" y="12170"/>
                  </a:lnTo>
                  <a:lnTo>
                    <a:pt x="6559" y="12920"/>
                  </a:lnTo>
                  <a:lnTo>
                    <a:pt x="5861" y="13429"/>
                  </a:lnTo>
                  <a:lnTo>
                    <a:pt x="4479" y="14133"/>
                  </a:lnTo>
                  <a:lnTo>
                    <a:pt x="3635" y="14585"/>
                  </a:lnTo>
                  <a:lnTo>
                    <a:pt x="2845" y="15260"/>
                  </a:lnTo>
                  <a:lnTo>
                    <a:pt x="1856" y="16204"/>
                  </a:lnTo>
                  <a:lnTo>
                    <a:pt x="1528" y="16644"/>
                  </a:lnTo>
                  <a:lnTo>
                    <a:pt x="1012" y="17417"/>
                  </a:lnTo>
                  <a:lnTo>
                    <a:pt x="541" y="18148"/>
                  </a:lnTo>
                  <a:lnTo>
                    <a:pt x="151" y="18556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4" name="Shape 2347"/>
            <p:cNvSpPr/>
            <p:nvPr/>
          </p:nvSpPr>
          <p:spPr>
            <a:xfrm rot="21600000">
              <a:off x="2282291" y="928275"/>
              <a:ext cx="476663" cy="705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62" y="13131"/>
                  </a:moveTo>
                  <a:lnTo>
                    <a:pt x="4636" y="13399"/>
                  </a:lnTo>
                  <a:lnTo>
                    <a:pt x="3575" y="14177"/>
                  </a:lnTo>
                  <a:lnTo>
                    <a:pt x="2821" y="14935"/>
                  </a:lnTo>
                  <a:lnTo>
                    <a:pt x="1562" y="16294"/>
                  </a:lnTo>
                  <a:cubicBezTo>
                    <a:pt x="1213" y="16705"/>
                    <a:pt x="925" y="17139"/>
                    <a:pt x="702" y="17588"/>
                  </a:cubicBezTo>
                  <a:cubicBezTo>
                    <a:pt x="416" y="18166"/>
                    <a:pt x="240" y="18767"/>
                    <a:pt x="178" y="19375"/>
                  </a:cubicBezTo>
                  <a:lnTo>
                    <a:pt x="0" y="20215"/>
                  </a:lnTo>
                  <a:lnTo>
                    <a:pt x="203" y="21047"/>
                  </a:lnTo>
                  <a:lnTo>
                    <a:pt x="672" y="21526"/>
                  </a:lnTo>
                  <a:lnTo>
                    <a:pt x="1533" y="21600"/>
                  </a:lnTo>
                  <a:lnTo>
                    <a:pt x="3296" y="20732"/>
                  </a:lnTo>
                  <a:lnTo>
                    <a:pt x="4666" y="19799"/>
                  </a:lnTo>
                  <a:lnTo>
                    <a:pt x="5912" y="18735"/>
                  </a:lnTo>
                  <a:lnTo>
                    <a:pt x="7172" y="17654"/>
                  </a:lnTo>
                  <a:lnTo>
                    <a:pt x="7843" y="16776"/>
                  </a:lnTo>
                  <a:lnTo>
                    <a:pt x="8131" y="15916"/>
                  </a:lnTo>
                  <a:lnTo>
                    <a:pt x="8322" y="15241"/>
                  </a:lnTo>
                  <a:lnTo>
                    <a:pt x="9582" y="14761"/>
                  </a:lnTo>
                  <a:lnTo>
                    <a:pt x="10524" y="14206"/>
                  </a:lnTo>
                  <a:lnTo>
                    <a:pt x="11085" y="13401"/>
                  </a:lnTo>
                  <a:lnTo>
                    <a:pt x="12481" y="12431"/>
                  </a:lnTo>
                  <a:lnTo>
                    <a:pt x="13277" y="11416"/>
                  </a:lnTo>
                  <a:cubicBezTo>
                    <a:pt x="13611" y="11114"/>
                    <a:pt x="13997" y="10839"/>
                    <a:pt x="14425" y="10597"/>
                  </a:cubicBezTo>
                  <a:cubicBezTo>
                    <a:pt x="14754" y="10412"/>
                    <a:pt x="15106" y="10247"/>
                    <a:pt x="15478" y="10104"/>
                  </a:cubicBezTo>
                  <a:lnTo>
                    <a:pt x="16683" y="9522"/>
                  </a:lnTo>
                  <a:lnTo>
                    <a:pt x="18751" y="7982"/>
                  </a:lnTo>
                  <a:lnTo>
                    <a:pt x="19970" y="6850"/>
                  </a:lnTo>
                  <a:lnTo>
                    <a:pt x="20915" y="5464"/>
                  </a:lnTo>
                  <a:lnTo>
                    <a:pt x="21557" y="4558"/>
                  </a:lnTo>
                  <a:lnTo>
                    <a:pt x="21600" y="3220"/>
                  </a:lnTo>
                  <a:lnTo>
                    <a:pt x="21151" y="1883"/>
                  </a:lnTo>
                  <a:lnTo>
                    <a:pt x="20470" y="973"/>
                  </a:lnTo>
                  <a:lnTo>
                    <a:pt x="19265" y="452"/>
                  </a:lnTo>
                  <a:lnTo>
                    <a:pt x="18143" y="77"/>
                  </a:lnTo>
                  <a:lnTo>
                    <a:pt x="16736" y="0"/>
                  </a:lnTo>
                  <a:lnTo>
                    <a:pt x="15531" y="381"/>
                  </a:lnTo>
                  <a:lnTo>
                    <a:pt x="14287" y="836"/>
                  </a:lnTo>
                  <a:lnTo>
                    <a:pt x="13369" y="1363"/>
                  </a:lnTo>
                  <a:lnTo>
                    <a:pt x="11919" y="1983"/>
                  </a:lnTo>
                  <a:lnTo>
                    <a:pt x="10810" y="2834"/>
                  </a:lnTo>
                  <a:lnTo>
                    <a:pt x="9632" y="3944"/>
                  </a:lnTo>
                  <a:lnTo>
                    <a:pt x="8635" y="4854"/>
                  </a:lnTo>
                  <a:lnTo>
                    <a:pt x="7812" y="6072"/>
                  </a:lnTo>
                  <a:lnTo>
                    <a:pt x="7648" y="6774"/>
                  </a:lnTo>
                  <a:lnTo>
                    <a:pt x="7648" y="7735"/>
                  </a:lnTo>
                  <a:lnTo>
                    <a:pt x="7810" y="8593"/>
                  </a:lnTo>
                  <a:cubicBezTo>
                    <a:pt x="7755" y="8805"/>
                    <a:pt x="7654" y="9010"/>
                    <a:pt x="7509" y="9201"/>
                  </a:cubicBezTo>
                  <a:cubicBezTo>
                    <a:pt x="7301" y="9477"/>
                    <a:pt x="7009" y="9719"/>
                    <a:pt x="6651" y="9911"/>
                  </a:cubicBezTo>
                  <a:lnTo>
                    <a:pt x="6117" y="10492"/>
                  </a:lnTo>
                  <a:lnTo>
                    <a:pt x="5720" y="11111"/>
                  </a:lnTo>
                  <a:lnTo>
                    <a:pt x="5720" y="11877"/>
                  </a:lnTo>
                  <a:lnTo>
                    <a:pt x="5802" y="12734"/>
                  </a:lnTo>
                  <a:lnTo>
                    <a:pt x="5362" y="13131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5" name="Shape 2348"/>
            <p:cNvSpPr/>
            <p:nvPr/>
          </p:nvSpPr>
          <p:spPr>
            <a:xfrm rot="21600000">
              <a:off x="-1" y="1579115"/>
              <a:ext cx="511842" cy="542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70" y="959"/>
                  </a:moveTo>
                  <a:lnTo>
                    <a:pt x="7375" y="746"/>
                  </a:lnTo>
                  <a:lnTo>
                    <a:pt x="6005" y="460"/>
                  </a:lnTo>
                  <a:lnTo>
                    <a:pt x="4720" y="40"/>
                  </a:lnTo>
                  <a:lnTo>
                    <a:pt x="3286" y="0"/>
                  </a:lnTo>
                  <a:lnTo>
                    <a:pt x="2005" y="295"/>
                  </a:lnTo>
                  <a:lnTo>
                    <a:pt x="849" y="1185"/>
                  </a:lnTo>
                  <a:lnTo>
                    <a:pt x="218" y="2375"/>
                  </a:lnTo>
                  <a:lnTo>
                    <a:pt x="0" y="3791"/>
                  </a:lnTo>
                  <a:lnTo>
                    <a:pt x="89" y="4764"/>
                  </a:lnTo>
                  <a:lnTo>
                    <a:pt x="791" y="5823"/>
                  </a:lnTo>
                  <a:lnTo>
                    <a:pt x="1780" y="6863"/>
                  </a:lnTo>
                  <a:lnTo>
                    <a:pt x="3412" y="8341"/>
                  </a:lnTo>
                  <a:lnTo>
                    <a:pt x="5171" y="9616"/>
                  </a:lnTo>
                  <a:lnTo>
                    <a:pt x="6126" y="10678"/>
                  </a:lnTo>
                  <a:lnTo>
                    <a:pt x="7435" y="12311"/>
                  </a:lnTo>
                  <a:lnTo>
                    <a:pt x="9232" y="14255"/>
                  </a:lnTo>
                  <a:lnTo>
                    <a:pt x="10481" y="16504"/>
                  </a:lnTo>
                  <a:lnTo>
                    <a:pt x="11438" y="17812"/>
                  </a:lnTo>
                  <a:lnTo>
                    <a:pt x="12916" y="19248"/>
                  </a:lnTo>
                  <a:lnTo>
                    <a:pt x="13935" y="20111"/>
                  </a:lnTo>
                  <a:lnTo>
                    <a:pt x="15185" y="20976"/>
                  </a:lnTo>
                  <a:lnTo>
                    <a:pt x="17351" y="21564"/>
                  </a:lnTo>
                  <a:lnTo>
                    <a:pt x="18242" y="21600"/>
                  </a:lnTo>
                  <a:lnTo>
                    <a:pt x="19373" y="21528"/>
                  </a:lnTo>
                  <a:lnTo>
                    <a:pt x="20290" y="21023"/>
                  </a:lnTo>
                  <a:lnTo>
                    <a:pt x="21115" y="20256"/>
                  </a:lnTo>
                  <a:lnTo>
                    <a:pt x="21345" y="18778"/>
                  </a:lnTo>
                  <a:lnTo>
                    <a:pt x="21383" y="17046"/>
                  </a:lnTo>
                  <a:lnTo>
                    <a:pt x="21600" y="15041"/>
                  </a:lnTo>
                  <a:lnTo>
                    <a:pt x="21090" y="13273"/>
                  </a:lnTo>
                  <a:lnTo>
                    <a:pt x="20455" y="11700"/>
                  </a:lnTo>
                  <a:lnTo>
                    <a:pt x="19116" y="9331"/>
                  </a:lnTo>
                  <a:lnTo>
                    <a:pt x="17818" y="7490"/>
                  </a:lnTo>
                  <a:lnTo>
                    <a:pt x="16468" y="5940"/>
                  </a:lnTo>
                  <a:lnTo>
                    <a:pt x="14692" y="3902"/>
                  </a:lnTo>
                  <a:lnTo>
                    <a:pt x="13507" y="2751"/>
                  </a:lnTo>
                  <a:lnTo>
                    <a:pt x="12069" y="2089"/>
                  </a:lnTo>
                  <a:lnTo>
                    <a:pt x="10679" y="1427"/>
                  </a:lnTo>
                  <a:lnTo>
                    <a:pt x="9753" y="1166"/>
                  </a:lnTo>
                  <a:lnTo>
                    <a:pt x="8470" y="95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6" name="Group 2355"/>
          <p:cNvGrpSpPr/>
          <p:nvPr/>
        </p:nvGrpSpPr>
        <p:grpSpPr>
          <a:xfrm rot="13254408">
            <a:off x="8120706" y="4370841"/>
            <a:ext cx="2475913" cy="2603665"/>
            <a:chOff x="0" y="0"/>
            <a:chExt cx="5831848" cy="6132760"/>
          </a:xfrm>
          <a:solidFill>
            <a:srgbClr val="05588E"/>
          </a:solidFill>
        </p:grpSpPr>
        <p:sp>
          <p:nvSpPr>
            <p:cNvPr id="47" name="Shape 2350"/>
            <p:cNvSpPr/>
            <p:nvPr/>
          </p:nvSpPr>
          <p:spPr>
            <a:xfrm rot="21600000">
              <a:off x="1426775" y="500836"/>
              <a:ext cx="3366924" cy="5631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09" y="8640"/>
                  </a:moveTo>
                  <a:lnTo>
                    <a:pt x="7143" y="8325"/>
                  </a:lnTo>
                  <a:lnTo>
                    <a:pt x="6929" y="8008"/>
                  </a:lnTo>
                  <a:lnTo>
                    <a:pt x="6877" y="7708"/>
                  </a:lnTo>
                  <a:lnTo>
                    <a:pt x="6872" y="7237"/>
                  </a:lnTo>
                  <a:lnTo>
                    <a:pt x="6598" y="6867"/>
                  </a:lnTo>
                  <a:lnTo>
                    <a:pt x="6361" y="6629"/>
                  </a:lnTo>
                  <a:lnTo>
                    <a:pt x="5746" y="6044"/>
                  </a:lnTo>
                  <a:lnTo>
                    <a:pt x="5322" y="5533"/>
                  </a:lnTo>
                  <a:lnTo>
                    <a:pt x="5177" y="5120"/>
                  </a:lnTo>
                  <a:lnTo>
                    <a:pt x="5044" y="4617"/>
                  </a:lnTo>
                  <a:lnTo>
                    <a:pt x="4851" y="4273"/>
                  </a:lnTo>
                  <a:lnTo>
                    <a:pt x="4628" y="4050"/>
                  </a:lnTo>
                  <a:lnTo>
                    <a:pt x="4452" y="3843"/>
                  </a:lnTo>
                  <a:lnTo>
                    <a:pt x="4372" y="3530"/>
                  </a:lnTo>
                  <a:lnTo>
                    <a:pt x="4241" y="3144"/>
                  </a:lnTo>
                  <a:lnTo>
                    <a:pt x="4179" y="2742"/>
                  </a:lnTo>
                  <a:lnTo>
                    <a:pt x="4041" y="2213"/>
                  </a:lnTo>
                  <a:lnTo>
                    <a:pt x="3881" y="1678"/>
                  </a:lnTo>
                  <a:lnTo>
                    <a:pt x="3834" y="1138"/>
                  </a:lnTo>
                  <a:lnTo>
                    <a:pt x="3757" y="719"/>
                  </a:lnTo>
                  <a:lnTo>
                    <a:pt x="3556" y="537"/>
                  </a:lnTo>
                  <a:lnTo>
                    <a:pt x="3356" y="356"/>
                  </a:lnTo>
                  <a:lnTo>
                    <a:pt x="3033" y="187"/>
                  </a:lnTo>
                  <a:lnTo>
                    <a:pt x="2660" y="49"/>
                  </a:lnTo>
                  <a:lnTo>
                    <a:pt x="2203" y="0"/>
                  </a:lnTo>
                  <a:lnTo>
                    <a:pt x="1835" y="4"/>
                  </a:lnTo>
                  <a:lnTo>
                    <a:pt x="1349" y="56"/>
                  </a:lnTo>
                  <a:lnTo>
                    <a:pt x="792" y="181"/>
                  </a:lnTo>
                  <a:lnTo>
                    <a:pt x="469" y="327"/>
                  </a:lnTo>
                  <a:lnTo>
                    <a:pt x="231" y="611"/>
                  </a:lnTo>
                  <a:lnTo>
                    <a:pt x="48" y="858"/>
                  </a:lnTo>
                  <a:lnTo>
                    <a:pt x="0" y="1071"/>
                  </a:lnTo>
                  <a:lnTo>
                    <a:pt x="4" y="1279"/>
                  </a:lnTo>
                  <a:lnTo>
                    <a:pt x="16" y="1522"/>
                  </a:lnTo>
                  <a:lnTo>
                    <a:pt x="156" y="1902"/>
                  </a:lnTo>
                  <a:lnTo>
                    <a:pt x="320" y="2387"/>
                  </a:lnTo>
                  <a:lnTo>
                    <a:pt x="639" y="3151"/>
                  </a:lnTo>
                  <a:lnTo>
                    <a:pt x="770" y="3827"/>
                  </a:lnTo>
                  <a:lnTo>
                    <a:pt x="913" y="4107"/>
                  </a:lnTo>
                  <a:lnTo>
                    <a:pt x="1048" y="4430"/>
                  </a:lnTo>
                  <a:lnTo>
                    <a:pt x="1085" y="4768"/>
                  </a:lnTo>
                  <a:lnTo>
                    <a:pt x="1233" y="5055"/>
                  </a:lnTo>
                  <a:lnTo>
                    <a:pt x="1364" y="5302"/>
                  </a:lnTo>
                  <a:lnTo>
                    <a:pt x="1507" y="5540"/>
                  </a:lnTo>
                  <a:lnTo>
                    <a:pt x="1651" y="5782"/>
                  </a:lnTo>
                  <a:lnTo>
                    <a:pt x="1802" y="6093"/>
                  </a:lnTo>
                  <a:lnTo>
                    <a:pt x="1864" y="6358"/>
                  </a:lnTo>
                  <a:lnTo>
                    <a:pt x="1909" y="6571"/>
                  </a:lnTo>
                  <a:lnTo>
                    <a:pt x="2007" y="6895"/>
                  </a:lnTo>
                  <a:lnTo>
                    <a:pt x="2244" y="7169"/>
                  </a:lnTo>
                  <a:lnTo>
                    <a:pt x="2539" y="7419"/>
                  </a:lnTo>
                  <a:lnTo>
                    <a:pt x="2854" y="7654"/>
                  </a:lnTo>
                  <a:lnTo>
                    <a:pt x="3259" y="7908"/>
                  </a:lnTo>
                  <a:lnTo>
                    <a:pt x="3505" y="8136"/>
                  </a:lnTo>
                  <a:lnTo>
                    <a:pt x="3759" y="8307"/>
                  </a:lnTo>
                  <a:lnTo>
                    <a:pt x="3890" y="8437"/>
                  </a:lnTo>
                  <a:lnTo>
                    <a:pt x="4037" y="8540"/>
                  </a:lnTo>
                  <a:lnTo>
                    <a:pt x="4271" y="8721"/>
                  </a:lnTo>
                  <a:lnTo>
                    <a:pt x="4300" y="8911"/>
                  </a:lnTo>
                  <a:lnTo>
                    <a:pt x="4287" y="9142"/>
                  </a:lnTo>
                  <a:lnTo>
                    <a:pt x="4246" y="9438"/>
                  </a:lnTo>
                  <a:lnTo>
                    <a:pt x="4132" y="9909"/>
                  </a:lnTo>
                  <a:lnTo>
                    <a:pt x="4012" y="10364"/>
                  </a:lnTo>
                  <a:lnTo>
                    <a:pt x="3958" y="10797"/>
                  </a:lnTo>
                  <a:lnTo>
                    <a:pt x="4101" y="11151"/>
                  </a:lnTo>
                  <a:lnTo>
                    <a:pt x="4323" y="11474"/>
                  </a:lnTo>
                  <a:lnTo>
                    <a:pt x="4580" y="11827"/>
                  </a:lnTo>
                  <a:lnTo>
                    <a:pt x="4740" y="12133"/>
                  </a:lnTo>
                  <a:lnTo>
                    <a:pt x="4785" y="12429"/>
                  </a:lnTo>
                  <a:lnTo>
                    <a:pt x="4822" y="12638"/>
                  </a:lnTo>
                  <a:lnTo>
                    <a:pt x="4822" y="12857"/>
                  </a:lnTo>
                  <a:lnTo>
                    <a:pt x="4797" y="12996"/>
                  </a:lnTo>
                  <a:lnTo>
                    <a:pt x="4699" y="13136"/>
                  </a:lnTo>
                  <a:lnTo>
                    <a:pt x="4539" y="13285"/>
                  </a:lnTo>
                  <a:lnTo>
                    <a:pt x="4388" y="13429"/>
                  </a:lnTo>
                  <a:lnTo>
                    <a:pt x="4183" y="13566"/>
                  </a:lnTo>
                  <a:lnTo>
                    <a:pt x="4060" y="13677"/>
                  </a:lnTo>
                  <a:lnTo>
                    <a:pt x="3847" y="13755"/>
                  </a:lnTo>
                  <a:lnTo>
                    <a:pt x="3614" y="13931"/>
                  </a:lnTo>
                  <a:lnTo>
                    <a:pt x="3405" y="14083"/>
                  </a:lnTo>
                  <a:lnTo>
                    <a:pt x="3102" y="14343"/>
                  </a:lnTo>
                  <a:lnTo>
                    <a:pt x="2943" y="14624"/>
                  </a:lnTo>
                  <a:lnTo>
                    <a:pt x="2759" y="14845"/>
                  </a:lnTo>
                  <a:lnTo>
                    <a:pt x="2550" y="15079"/>
                  </a:lnTo>
                  <a:cubicBezTo>
                    <a:pt x="2445" y="15151"/>
                    <a:pt x="2338" y="15222"/>
                    <a:pt x="2231" y="15292"/>
                  </a:cubicBezTo>
                  <a:cubicBezTo>
                    <a:pt x="2109" y="15371"/>
                    <a:pt x="1986" y="15450"/>
                    <a:pt x="1862" y="15527"/>
                  </a:cubicBezTo>
                  <a:lnTo>
                    <a:pt x="1518" y="15733"/>
                  </a:lnTo>
                  <a:lnTo>
                    <a:pt x="1335" y="15901"/>
                  </a:lnTo>
                  <a:lnTo>
                    <a:pt x="1114" y="16041"/>
                  </a:lnTo>
                  <a:lnTo>
                    <a:pt x="905" y="16241"/>
                  </a:lnTo>
                  <a:lnTo>
                    <a:pt x="758" y="16440"/>
                  </a:lnTo>
                  <a:lnTo>
                    <a:pt x="647" y="16643"/>
                  </a:lnTo>
                  <a:lnTo>
                    <a:pt x="598" y="16819"/>
                  </a:lnTo>
                  <a:lnTo>
                    <a:pt x="598" y="17025"/>
                  </a:lnTo>
                  <a:lnTo>
                    <a:pt x="639" y="17423"/>
                  </a:lnTo>
                  <a:lnTo>
                    <a:pt x="774" y="17682"/>
                  </a:lnTo>
                  <a:lnTo>
                    <a:pt x="856" y="17895"/>
                  </a:lnTo>
                  <a:lnTo>
                    <a:pt x="955" y="18087"/>
                  </a:lnTo>
                  <a:lnTo>
                    <a:pt x="1053" y="18295"/>
                  </a:lnTo>
                  <a:lnTo>
                    <a:pt x="1212" y="18558"/>
                  </a:lnTo>
                  <a:lnTo>
                    <a:pt x="1327" y="18752"/>
                  </a:lnTo>
                  <a:lnTo>
                    <a:pt x="1495" y="18975"/>
                  </a:lnTo>
                  <a:lnTo>
                    <a:pt x="1703" y="19203"/>
                  </a:lnTo>
                  <a:lnTo>
                    <a:pt x="1843" y="19364"/>
                  </a:lnTo>
                  <a:lnTo>
                    <a:pt x="2171" y="19521"/>
                  </a:lnTo>
                  <a:lnTo>
                    <a:pt x="2375" y="19685"/>
                  </a:lnTo>
                  <a:lnTo>
                    <a:pt x="2630" y="19841"/>
                  </a:lnTo>
                  <a:lnTo>
                    <a:pt x="2986" y="20069"/>
                  </a:lnTo>
                  <a:lnTo>
                    <a:pt x="3248" y="20152"/>
                  </a:lnTo>
                  <a:lnTo>
                    <a:pt x="3599" y="20323"/>
                  </a:lnTo>
                  <a:lnTo>
                    <a:pt x="3959" y="20470"/>
                  </a:lnTo>
                  <a:lnTo>
                    <a:pt x="4677" y="20713"/>
                  </a:lnTo>
                  <a:lnTo>
                    <a:pt x="5385" y="20876"/>
                  </a:lnTo>
                  <a:lnTo>
                    <a:pt x="5724" y="20906"/>
                  </a:lnTo>
                  <a:lnTo>
                    <a:pt x="6060" y="20947"/>
                  </a:lnTo>
                  <a:lnTo>
                    <a:pt x="6585" y="20986"/>
                  </a:lnTo>
                  <a:lnTo>
                    <a:pt x="7060" y="20972"/>
                  </a:lnTo>
                  <a:cubicBezTo>
                    <a:pt x="7198" y="20987"/>
                    <a:pt x="7338" y="20995"/>
                    <a:pt x="7478" y="20994"/>
                  </a:cubicBezTo>
                  <a:cubicBezTo>
                    <a:pt x="7672" y="20993"/>
                    <a:pt x="7865" y="20976"/>
                    <a:pt x="8051" y="20945"/>
                  </a:cubicBezTo>
                  <a:lnTo>
                    <a:pt x="8414" y="20901"/>
                  </a:lnTo>
                  <a:cubicBezTo>
                    <a:pt x="8557" y="20875"/>
                    <a:pt x="8701" y="20849"/>
                    <a:pt x="8844" y="20823"/>
                  </a:cubicBezTo>
                  <a:cubicBezTo>
                    <a:pt x="8971" y="20800"/>
                    <a:pt x="9098" y="20777"/>
                    <a:pt x="9224" y="20754"/>
                  </a:cubicBezTo>
                  <a:lnTo>
                    <a:pt x="9568" y="20674"/>
                  </a:lnTo>
                  <a:lnTo>
                    <a:pt x="9948" y="20564"/>
                  </a:lnTo>
                  <a:lnTo>
                    <a:pt x="10453" y="20385"/>
                  </a:lnTo>
                  <a:lnTo>
                    <a:pt x="10878" y="20064"/>
                  </a:lnTo>
                  <a:lnTo>
                    <a:pt x="11092" y="19660"/>
                  </a:lnTo>
                  <a:lnTo>
                    <a:pt x="11042" y="19237"/>
                  </a:lnTo>
                  <a:lnTo>
                    <a:pt x="11051" y="18855"/>
                  </a:lnTo>
                  <a:lnTo>
                    <a:pt x="10760" y="18502"/>
                  </a:lnTo>
                  <a:lnTo>
                    <a:pt x="10633" y="18187"/>
                  </a:lnTo>
                  <a:lnTo>
                    <a:pt x="10298" y="17836"/>
                  </a:lnTo>
                  <a:lnTo>
                    <a:pt x="9889" y="17532"/>
                  </a:lnTo>
                  <a:lnTo>
                    <a:pt x="9524" y="17226"/>
                  </a:lnTo>
                  <a:lnTo>
                    <a:pt x="9042" y="16943"/>
                  </a:lnTo>
                  <a:lnTo>
                    <a:pt x="8579" y="16512"/>
                  </a:lnTo>
                  <a:lnTo>
                    <a:pt x="8383" y="16189"/>
                  </a:lnTo>
                  <a:lnTo>
                    <a:pt x="8124" y="15427"/>
                  </a:lnTo>
                  <a:lnTo>
                    <a:pt x="8137" y="15070"/>
                  </a:lnTo>
                  <a:lnTo>
                    <a:pt x="8223" y="14786"/>
                  </a:lnTo>
                  <a:lnTo>
                    <a:pt x="8330" y="14546"/>
                  </a:lnTo>
                  <a:lnTo>
                    <a:pt x="8485" y="14370"/>
                  </a:lnTo>
                  <a:lnTo>
                    <a:pt x="8744" y="14172"/>
                  </a:lnTo>
                  <a:lnTo>
                    <a:pt x="9038" y="13973"/>
                  </a:lnTo>
                  <a:lnTo>
                    <a:pt x="9316" y="13780"/>
                  </a:lnTo>
                  <a:lnTo>
                    <a:pt x="9755" y="13589"/>
                  </a:lnTo>
                  <a:lnTo>
                    <a:pt x="10058" y="13378"/>
                  </a:lnTo>
                  <a:cubicBezTo>
                    <a:pt x="10130" y="13340"/>
                    <a:pt x="10203" y="13303"/>
                    <a:pt x="10279" y="13268"/>
                  </a:cubicBezTo>
                  <a:cubicBezTo>
                    <a:pt x="10370" y="13226"/>
                    <a:pt x="10464" y="13186"/>
                    <a:pt x="10561" y="13149"/>
                  </a:cubicBezTo>
                  <a:lnTo>
                    <a:pt x="10840" y="13053"/>
                  </a:lnTo>
                  <a:lnTo>
                    <a:pt x="11311" y="12987"/>
                  </a:lnTo>
                  <a:lnTo>
                    <a:pt x="11696" y="12950"/>
                  </a:lnTo>
                  <a:lnTo>
                    <a:pt x="12093" y="12999"/>
                  </a:lnTo>
                  <a:lnTo>
                    <a:pt x="12511" y="13089"/>
                  </a:lnTo>
                  <a:lnTo>
                    <a:pt x="12793" y="13148"/>
                  </a:lnTo>
                  <a:lnTo>
                    <a:pt x="13124" y="13285"/>
                  </a:lnTo>
                  <a:lnTo>
                    <a:pt x="13582" y="13523"/>
                  </a:lnTo>
                  <a:lnTo>
                    <a:pt x="13742" y="13736"/>
                  </a:lnTo>
                  <a:lnTo>
                    <a:pt x="14008" y="13958"/>
                  </a:lnTo>
                  <a:lnTo>
                    <a:pt x="14291" y="14217"/>
                  </a:lnTo>
                  <a:lnTo>
                    <a:pt x="14427" y="14435"/>
                  </a:lnTo>
                  <a:lnTo>
                    <a:pt x="14451" y="14669"/>
                  </a:lnTo>
                  <a:lnTo>
                    <a:pt x="14452" y="14904"/>
                  </a:lnTo>
                  <a:lnTo>
                    <a:pt x="14407" y="15087"/>
                  </a:lnTo>
                  <a:lnTo>
                    <a:pt x="14292" y="15337"/>
                  </a:lnTo>
                  <a:lnTo>
                    <a:pt x="14134" y="15497"/>
                  </a:lnTo>
                  <a:lnTo>
                    <a:pt x="13925" y="15701"/>
                  </a:lnTo>
                  <a:lnTo>
                    <a:pt x="13687" y="15909"/>
                  </a:lnTo>
                  <a:lnTo>
                    <a:pt x="13335" y="16305"/>
                  </a:lnTo>
                  <a:lnTo>
                    <a:pt x="13151" y="16479"/>
                  </a:lnTo>
                  <a:lnTo>
                    <a:pt x="13003" y="16654"/>
                  </a:lnTo>
                  <a:lnTo>
                    <a:pt x="12840" y="16818"/>
                  </a:lnTo>
                  <a:lnTo>
                    <a:pt x="12668" y="17008"/>
                  </a:lnTo>
                  <a:lnTo>
                    <a:pt x="12512" y="17221"/>
                  </a:lnTo>
                  <a:lnTo>
                    <a:pt x="12250" y="17619"/>
                  </a:lnTo>
                  <a:lnTo>
                    <a:pt x="12124" y="17984"/>
                  </a:lnTo>
                  <a:lnTo>
                    <a:pt x="12039" y="18244"/>
                  </a:lnTo>
                  <a:lnTo>
                    <a:pt x="11974" y="18552"/>
                  </a:lnTo>
                  <a:lnTo>
                    <a:pt x="11999" y="18790"/>
                  </a:lnTo>
                  <a:lnTo>
                    <a:pt x="12019" y="19081"/>
                  </a:lnTo>
                  <a:lnTo>
                    <a:pt x="11933" y="19394"/>
                  </a:lnTo>
                  <a:lnTo>
                    <a:pt x="11954" y="19602"/>
                  </a:lnTo>
                  <a:lnTo>
                    <a:pt x="11954" y="19835"/>
                  </a:lnTo>
                  <a:lnTo>
                    <a:pt x="11978" y="20084"/>
                  </a:lnTo>
                  <a:lnTo>
                    <a:pt x="12064" y="20312"/>
                  </a:lnTo>
                  <a:lnTo>
                    <a:pt x="12298" y="20637"/>
                  </a:lnTo>
                  <a:lnTo>
                    <a:pt x="12642" y="20845"/>
                  </a:lnTo>
                  <a:lnTo>
                    <a:pt x="12961" y="21050"/>
                  </a:lnTo>
                  <a:lnTo>
                    <a:pt x="13412" y="21292"/>
                  </a:lnTo>
                  <a:lnTo>
                    <a:pt x="13731" y="21412"/>
                  </a:lnTo>
                  <a:lnTo>
                    <a:pt x="14013" y="21542"/>
                  </a:lnTo>
                  <a:lnTo>
                    <a:pt x="14352" y="21600"/>
                  </a:lnTo>
                  <a:lnTo>
                    <a:pt x="14806" y="21600"/>
                  </a:lnTo>
                  <a:lnTo>
                    <a:pt x="15240" y="21500"/>
                  </a:lnTo>
                  <a:lnTo>
                    <a:pt x="16042" y="21407"/>
                  </a:lnTo>
                  <a:lnTo>
                    <a:pt x="16410" y="21297"/>
                  </a:lnTo>
                  <a:lnTo>
                    <a:pt x="16762" y="21189"/>
                  </a:lnTo>
                  <a:lnTo>
                    <a:pt x="17308" y="20991"/>
                  </a:lnTo>
                  <a:lnTo>
                    <a:pt x="17759" y="20786"/>
                  </a:lnTo>
                  <a:lnTo>
                    <a:pt x="18082" y="20595"/>
                  </a:lnTo>
                  <a:lnTo>
                    <a:pt x="18508" y="20243"/>
                  </a:lnTo>
                  <a:lnTo>
                    <a:pt x="18676" y="19981"/>
                  </a:lnTo>
                  <a:lnTo>
                    <a:pt x="18713" y="19660"/>
                  </a:lnTo>
                  <a:lnTo>
                    <a:pt x="18872" y="19220"/>
                  </a:lnTo>
                  <a:lnTo>
                    <a:pt x="19192" y="18740"/>
                  </a:lnTo>
                  <a:lnTo>
                    <a:pt x="19553" y="18245"/>
                  </a:lnTo>
                  <a:lnTo>
                    <a:pt x="19925" y="17610"/>
                  </a:lnTo>
                  <a:lnTo>
                    <a:pt x="20110" y="17158"/>
                  </a:lnTo>
                  <a:lnTo>
                    <a:pt x="20290" y="16871"/>
                  </a:lnTo>
                  <a:lnTo>
                    <a:pt x="20470" y="16411"/>
                  </a:lnTo>
                  <a:lnTo>
                    <a:pt x="20569" y="16118"/>
                  </a:lnTo>
                  <a:lnTo>
                    <a:pt x="20692" y="15799"/>
                  </a:lnTo>
                  <a:lnTo>
                    <a:pt x="20729" y="15403"/>
                  </a:lnTo>
                  <a:lnTo>
                    <a:pt x="20892" y="15114"/>
                  </a:lnTo>
                  <a:lnTo>
                    <a:pt x="21027" y="14945"/>
                  </a:lnTo>
                  <a:lnTo>
                    <a:pt x="21256" y="14740"/>
                  </a:lnTo>
                  <a:lnTo>
                    <a:pt x="21502" y="14460"/>
                  </a:lnTo>
                  <a:lnTo>
                    <a:pt x="21600" y="13992"/>
                  </a:lnTo>
                  <a:lnTo>
                    <a:pt x="21588" y="13676"/>
                  </a:lnTo>
                  <a:lnTo>
                    <a:pt x="21514" y="13392"/>
                  </a:lnTo>
                  <a:lnTo>
                    <a:pt x="21467" y="12962"/>
                  </a:lnTo>
                  <a:lnTo>
                    <a:pt x="21357" y="12492"/>
                  </a:lnTo>
                  <a:lnTo>
                    <a:pt x="21172" y="12247"/>
                  </a:lnTo>
                  <a:lnTo>
                    <a:pt x="20951" y="12007"/>
                  </a:lnTo>
                  <a:lnTo>
                    <a:pt x="20673" y="11815"/>
                  </a:lnTo>
                  <a:lnTo>
                    <a:pt x="20320" y="11656"/>
                  </a:lnTo>
                  <a:lnTo>
                    <a:pt x="19847" y="11496"/>
                  </a:lnTo>
                  <a:lnTo>
                    <a:pt x="19503" y="11363"/>
                  </a:lnTo>
                  <a:lnTo>
                    <a:pt x="19045" y="11118"/>
                  </a:lnTo>
                  <a:lnTo>
                    <a:pt x="18725" y="10964"/>
                  </a:lnTo>
                  <a:lnTo>
                    <a:pt x="18512" y="10832"/>
                  </a:lnTo>
                  <a:lnTo>
                    <a:pt x="18148" y="10687"/>
                  </a:lnTo>
                  <a:lnTo>
                    <a:pt x="17803" y="10606"/>
                  </a:lnTo>
                  <a:lnTo>
                    <a:pt x="17402" y="10577"/>
                  </a:lnTo>
                  <a:lnTo>
                    <a:pt x="17001" y="10545"/>
                  </a:lnTo>
                  <a:lnTo>
                    <a:pt x="16706" y="10508"/>
                  </a:lnTo>
                  <a:cubicBezTo>
                    <a:pt x="16571" y="10512"/>
                    <a:pt x="16434" y="10505"/>
                    <a:pt x="16302" y="10486"/>
                  </a:cubicBezTo>
                  <a:cubicBezTo>
                    <a:pt x="16166" y="10468"/>
                    <a:pt x="16035" y="10438"/>
                    <a:pt x="15913" y="10398"/>
                  </a:cubicBezTo>
                  <a:lnTo>
                    <a:pt x="15573" y="10349"/>
                  </a:lnTo>
                  <a:lnTo>
                    <a:pt x="15207" y="10227"/>
                  </a:lnTo>
                  <a:lnTo>
                    <a:pt x="14556" y="9914"/>
                  </a:lnTo>
                  <a:lnTo>
                    <a:pt x="14295" y="9650"/>
                  </a:lnTo>
                  <a:lnTo>
                    <a:pt x="13922" y="9371"/>
                  </a:lnTo>
                  <a:lnTo>
                    <a:pt x="13479" y="9170"/>
                  </a:lnTo>
                  <a:lnTo>
                    <a:pt x="13111" y="9009"/>
                  </a:lnTo>
                  <a:lnTo>
                    <a:pt x="12697" y="8938"/>
                  </a:lnTo>
                  <a:lnTo>
                    <a:pt x="12231" y="8879"/>
                  </a:lnTo>
                  <a:lnTo>
                    <a:pt x="11707" y="8838"/>
                  </a:lnTo>
                  <a:lnTo>
                    <a:pt x="11101" y="8796"/>
                  </a:lnTo>
                  <a:lnTo>
                    <a:pt x="10369" y="8793"/>
                  </a:lnTo>
                  <a:lnTo>
                    <a:pt x="9841" y="8814"/>
                  </a:lnTo>
                  <a:lnTo>
                    <a:pt x="9317" y="8851"/>
                  </a:lnTo>
                  <a:lnTo>
                    <a:pt x="8536" y="8824"/>
                  </a:lnTo>
                  <a:lnTo>
                    <a:pt x="8196" y="8832"/>
                  </a:lnTo>
                  <a:lnTo>
                    <a:pt x="7832" y="8768"/>
                  </a:lnTo>
                  <a:lnTo>
                    <a:pt x="7609" y="864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" name="Shape 2351"/>
            <p:cNvSpPr/>
            <p:nvPr/>
          </p:nvSpPr>
          <p:spPr>
            <a:xfrm rot="21600000">
              <a:off x="2928501" y="-1"/>
              <a:ext cx="565877" cy="2560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279" y="21489"/>
                  </a:moveTo>
                  <a:lnTo>
                    <a:pt x="6261" y="21209"/>
                  </a:lnTo>
                  <a:lnTo>
                    <a:pt x="4179" y="20701"/>
                  </a:lnTo>
                  <a:lnTo>
                    <a:pt x="2049" y="20223"/>
                  </a:lnTo>
                  <a:lnTo>
                    <a:pt x="1237" y="19788"/>
                  </a:lnTo>
                  <a:lnTo>
                    <a:pt x="784" y="19149"/>
                  </a:lnTo>
                  <a:lnTo>
                    <a:pt x="143" y="18506"/>
                  </a:lnTo>
                  <a:lnTo>
                    <a:pt x="67" y="18035"/>
                  </a:lnTo>
                  <a:lnTo>
                    <a:pt x="0" y="17378"/>
                  </a:lnTo>
                  <a:lnTo>
                    <a:pt x="0" y="16762"/>
                  </a:lnTo>
                  <a:lnTo>
                    <a:pt x="70" y="16072"/>
                  </a:lnTo>
                  <a:lnTo>
                    <a:pt x="900" y="15394"/>
                  </a:lnTo>
                  <a:lnTo>
                    <a:pt x="1972" y="14908"/>
                  </a:lnTo>
                  <a:lnTo>
                    <a:pt x="4018" y="14413"/>
                  </a:lnTo>
                  <a:cubicBezTo>
                    <a:pt x="4314" y="14276"/>
                    <a:pt x="4582" y="14137"/>
                    <a:pt x="4823" y="13996"/>
                  </a:cubicBezTo>
                  <a:cubicBezTo>
                    <a:pt x="5082" y="13844"/>
                    <a:pt x="5309" y="13688"/>
                    <a:pt x="5383" y="13526"/>
                  </a:cubicBezTo>
                  <a:cubicBezTo>
                    <a:pt x="5500" y="13274"/>
                    <a:pt x="5243" y="13020"/>
                    <a:pt x="4652" y="12802"/>
                  </a:cubicBezTo>
                  <a:lnTo>
                    <a:pt x="3131" y="11980"/>
                  </a:lnTo>
                  <a:lnTo>
                    <a:pt x="1723" y="11385"/>
                  </a:lnTo>
                  <a:lnTo>
                    <a:pt x="796" y="10911"/>
                  </a:lnTo>
                  <a:lnTo>
                    <a:pt x="381" y="10497"/>
                  </a:lnTo>
                  <a:lnTo>
                    <a:pt x="528" y="10001"/>
                  </a:lnTo>
                  <a:lnTo>
                    <a:pt x="500" y="9326"/>
                  </a:lnTo>
                  <a:lnTo>
                    <a:pt x="500" y="8919"/>
                  </a:lnTo>
                  <a:lnTo>
                    <a:pt x="570" y="8343"/>
                  </a:lnTo>
                  <a:lnTo>
                    <a:pt x="570" y="7558"/>
                  </a:lnTo>
                  <a:lnTo>
                    <a:pt x="668" y="6732"/>
                  </a:lnTo>
                  <a:lnTo>
                    <a:pt x="595" y="6006"/>
                  </a:lnTo>
                  <a:lnTo>
                    <a:pt x="1009" y="5160"/>
                  </a:lnTo>
                  <a:lnTo>
                    <a:pt x="595" y="4503"/>
                  </a:lnTo>
                  <a:lnTo>
                    <a:pt x="595" y="4006"/>
                  </a:lnTo>
                  <a:lnTo>
                    <a:pt x="741" y="3350"/>
                  </a:lnTo>
                  <a:lnTo>
                    <a:pt x="787" y="2665"/>
                  </a:lnTo>
                  <a:lnTo>
                    <a:pt x="860" y="2001"/>
                  </a:lnTo>
                  <a:lnTo>
                    <a:pt x="1397" y="1570"/>
                  </a:lnTo>
                  <a:lnTo>
                    <a:pt x="2686" y="1036"/>
                  </a:lnTo>
                  <a:lnTo>
                    <a:pt x="3805" y="596"/>
                  </a:lnTo>
                  <a:lnTo>
                    <a:pt x="6185" y="199"/>
                  </a:lnTo>
                  <a:lnTo>
                    <a:pt x="8084" y="25"/>
                  </a:lnTo>
                  <a:lnTo>
                    <a:pt x="9520" y="0"/>
                  </a:lnTo>
                  <a:lnTo>
                    <a:pt x="11569" y="5"/>
                  </a:lnTo>
                  <a:lnTo>
                    <a:pt x="13321" y="80"/>
                  </a:lnTo>
                  <a:lnTo>
                    <a:pt x="14757" y="295"/>
                  </a:lnTo>
                  <a:lnTo>
                    <a:pt x="16119" y="499"/>
                  </a:lnTo>
                  <a:lnTo>
                    <a:pt x="16970" y="806"/>
                  </a:lnTo>
                  <a:lnTo>
                    <a:pt x="18040" y="1107"/>
                  </a:lnTo>
                  <a:lnTo>
                    <a:pt x="19332" y="1689"/>
                  </a:lnTo>
                  <a:lnTo>
                    <a:pt x="19698" y="2028"/>
                  </a:lnTo>
                  <a:lnTo>
                    <a:pt x="20405" y="2637"/>
                  </a:lnTo>
                  <a:lnTo>
                    <a:pt x="20405" y="3165"/>
                  </a:lnTo>
                  <a:lnTo>
                    <a:pt x="20552" y="3828"/>
                  </a:lnTo>
                  <a:lnTo>
                    <a:pt x="20231" y="5164"/>
                  </a:lnTo>
                  <a:lnTo>
                    <a:pt x="19963" y="6640"/>
                  </a:lnTo>
                  <a:lnTo>
                    <a:pt x="20036" y="8040"/>
                  </a:lnTo>
                  <a:lnTo>
                    <a:pt x="19820" y="8594"/>
                  </a:lnTo>
                  <a:lnTo>
                    <a:pt x="20039" y="9309"/>
                  </a:lnTo>
                  <a:lnTo>
                    <a:pt x="20332" y="9761"/>
                  </a:lnTo>
                  <a:lnTo>
                    <a:pt x="21113" y="10182"/>
                  </a:lnTo>
                  <a:lnTo>
                    <a:pt x="21454" y="10597"/>
                  </a:lnTo>
                  <a:lnTo>
                    <a:pt x="21600" y="11059"/>
                  </a:lnTo>
                  <a:lnTo>
                    <a:pt x="21137" y="11420"/>
                  </a:lnTo>
                  <a:lnTo>
                    <a:pt x="20097" y="11772"/>
                  </a:lnTo>
                  <a:lnTo>
                    <a:pt x="17832" y="12144"/>
                  </a:lnTo>
                  <a:lnTo>
                    <a:pt x="15833" y="12505"/>
                  </a:lnTo>
                  <a:lnTo>
                    <a:pt x="14394" y="12839"/>
                  </a:lnTo>
                  <a:lnTo>
                    <a:pt x="13224" y="13301"/>
                  </a:lnTo>
                  <a:lnTo>
                    <a:pt x="12931" y="13796"/>
                  </a:lnTo>
                  <a:lnTo>
                    <a:pt x="13077" y="14248"/>
                  </a:lnTo>
                  <a:lnTo>
                    <a:pt x="14367" y="14764"/>
                  </a:lnTo>
                  <a:lnTo>
                    <a:pt x="15635" y="15136"/>
                  </a:lnTo>
                  <a:lnTo>
                    <a:pt x="16805" y="15524"/>
                  </a:lnTo>
                  <a:lnTo>
                    <a:pt x="17970" y="15947"/>
                  </a:lnTo>
                  <a:lnTo>
                    <a:pt x="19052" y="16425"/>
                  </a:lnTo>
                  <a:lnTo>
                    <a:pt x="20216" y="17086"/>
                  </a:lnTo>
                  <a:lnTo>
                    <a:pt x="20509" y="17780"/>
                  </a:lnTo>
                  <a:lnTo>
                    <a:pt x="20509" y="18324"/>
                  </a:lnTo>
                  <a:lnTo>
                    <a:pt x="20436" y="18943"/>
                  </a:lnTo>
                  <a:lnTo>
                    <a:pt x="20021" y="19513"/>
                  </a:lnTo>
                  <a:lnTo>
                    <a:pt x="19293" y="20051"/>
                  </a:lnTo>
                  <a:lnTo>
                    <a:pt x="18415" y="20482"/>
                  </a:lnTo>
                  <a:lnTo>
                    <a:pt x="17299" y="20826"/>
                  </a:lnTo>
                  <a:lnTo>
                    <a:pt x="15863" y="21197"/>
                  </a:lnTo>
                  <a:lnTo>
                    <a:pt x="13796" y="21471"/>
                  </a:lnTo>
                  <a:lnTo>
                    <a:pt x="12288" y="21551"/>
                  </a:lnTo>
                  <a:lnTo>
                    <a:pt x="10279" y="21600"/>
                  </a:lnTo>
                  <a:lnTo>
                    <a:pt x="8279" y="2148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" name="Shape 2352"/>
            <p:cNvSpPr/>
            <p:nvPr/>
          </p:nvSpPr>
          <p:spPr>
            <a:xfrm rot="21600000">
              <a:off x="3791207" y="524843"/>
              <a:ext cx="1257374" cy="2407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" y="18556"/>
                  </a:moveTo>
                  <a:lnTo>
                    <a:pt x="0" y="19082"/>
                  </a:lnTo>
                  <a:lnTo>
                    <a:pt x="26" y="19716"/>
                  </a:lnTo>
                  <a:lnTo>
                    <a:pt x="291" y="20151"/>
                  </a:lnTo>
                  <a:lnTo>
                    <a:pt x="718" y="20511"/>
                  </a:lnTo>
                  <a:lnTo>
                    <a:pt x="1222" y="20941"/>
                  </a:lnTo>
                  <a:lnTo>
                    <a:pt x="2078" y="21222"/>
                  </a:lnTo>
                  <a:lnTo>
                    <a:pt x="3065" y="21514"/>
                  </a:lnTo>
                  <a:lnTo>
                    <a:pt x="4151" y="21600"/>
                  </a:lnTo>
                  <a:lnTo>
                    <a:pt x="5598" y="21600"/>
                  </a:lnTo>
                  <a:lnTo>
                    <a:pt x="6597" y="21480"/>
                  </a:lnTo>
                  <a:lnTo>
                    <a:pt x="8419" y="21170"/>
                  </a:lnTo>
                  <a:lnTo>
                    <a:pt x="9230" y="20793"/>
                  </a:lnTo>
                  <a:lnTo>
                    <a:pt x="10064" y="20329"/>
                  </a:lnTo>
                  <a:lnTo>
                    <a:pt x="10874" y="19670"/>
                  </a:lnTo>
                  <a:lnTo>
                    <a:pt x="11368" y="19041"/>
                  </a:lnTo>
                  <a:lnTo>
                    <a:pt x="12027" y="18004"/>
                  </a:lnTo>
                  <a:lnTo>
                    <a:pt x="12791" y="17009"/>
                  </a:lnTo>
                  <a:lnTo>
                    <a:pt x="13238" y="16297"/>
                  </a:lnTo>
                  <a:lnTo>
                    <a:pt x="13699" y="15538"/>
                  </a:lnTo>
                  <a:lnTo>
                    <a:pt x="13897" y="14690"/>
                  </a:lnTo>
                  <a:lnTo>
                    <a:pt x="14249" y="13669"/>
                  </a:lnTo>
                  <a:lnTo>
                    <a:pt x="14657" y="12902"/>
                  </a:lnTo>
                  <a:lnTo>
                    <a:pt x="15240" y="11653"/>
                  </a:lnTo>
                  <a:lnTo>
                    <a:pt x="15448" y="10964"/>
                  </a:lnTo>
                  <a:lnTo>
                    <a:pt x="15822" y="10236"/>
                  </a:lnTo>
                  <a:lnTo>
                    <a:pt x="16261" y="9338"/>
                  </a:lnTo>
                  <a:lnTo>
                    <a:pt x="16513" y="8632"/>
                  </a:lnTo>
                  <a:lnTo>
                    <a:pt x="17028" y="8067"/>
                  </a:lnTo>
                  <a:lnTo>
                    <a:pt x="17982" y="7344"/>
                  </a:lnTo>
                  <a:lnTo>
                    <a:pt x="18782" y="6785"/>
                  </a:lnTo>
                  <a:lnTo>
                    <a:pt x="19616" y="6048"/>
                  </a:lnTo>
                  <a:lnTo>
                    <a:pt x="20505" y="5137"/>
                  </a:lnTo>
                  <a:lnTo>
                    <a:pt x="21031" y="4056"/>
                  </a:lnTo>
                  <a:lnTo>
                    <a:pt x="21457" y="3067"/>
                  </a:lnTo>
                  <a:lnTo>
                    <a:pt x="21600" y="2195"/>
                  </a:lnTo>
                  <a:lnTo>
                    <a:pt x="21117" y="1229"/>
                  </a:lnTo>
                  <a:lnTo>
                    <a:pt x="20338" y="667"/>
                  </a:lnTo>
                  <a:lnTo>
                    <a:pt x="19176" y="187"/>
                  </a:lnTo>
                  <a:lnTo>
                    <a:pt x="18190" y="0"/>
                  </a:lnTo>
                  <a:lnTo>
                    <a:pt x="16940" y="96"/>
                  </a:lnTo>
                  <a:lnTo>
                    <a:pt x="15879" y="188"/>
                  </a:lnTo>
                  <a:lnTo>
                    <a:pt x="15135" y="359"/>
                  </a:lnTo>
                  <a:lnTo>
                    <a:pt x="14435" y="628"/>
                  </a:lnTo>
                  <a:lnTo>
                    <a:pt x="13590" y="1006"/>
                  </a:lnTo>
                  <a:lnTo>
                    <a:pt x="12769" y="1572"/>
                  </a:lnTo>
                  <a:lnTo>
                    <a:pt x="11968" y="2146"/>
                  </a:lnTo>
                  <a:lnTo>
                    <a:pt x="11562" y="2741"/>
                  </a:lnTo>
                  <a:lnTo>
                    <a:pt x="11233" y="3377"/>
                  </a:lnTo>
                  <a:lnTo>
                    <a:pt x="10970" y="3945"/>
                  </a:lnTo>
                  <a:lnTo>
                    <a:pt x="10948" y="4587"/>
                  </a:lnTo>
                  <a:lnTo>
                    <a:pt x="10849" y="5458"/>
                  </a:lnTo>
                  <a:lnTo>
                    <a:pt x="10882" y="6162"/>
                  </a:lnTo>
                  <a:lnTo>
                    <a:pt x="10981" y="6688"/>
                  </a:lnTo>
                  <a:lnTo>
                    <a:pt x="10981" y="7209"/>
                  </a:lnTo>
                  <a:lnTo>
                    <a:pt x="10989" y="7683"/>
                  </a:lnTo>
                  <a:lnTo>
                    <a:pt x="10758" y="8301"/>
                  </a:lnTo>
                  <a:lnTo>
                    <a:pt x="10341" y="9040"/>
                  </a:lnTo>
                  <a:lnTo>
                    <a:pt x="9859" y="9585"/>
                  </a:lnTo>
                  <a:lnTo>
                    <a:pt x="9464" y="10152"/>
                  </a:lnTo>
                  <a:lnTo>
                    <a:pt x="9005" y="10632"/>
                  </a:lnTo>
                  <a:lnTo>
                    <a:pt x="8379" y="11398"/>
                  </a:lnTo>
                  <a:lnTo>
                    <a:pt x="7590" y="12170"/>
                  </a:lnTo>
                  <a:lnTo>
                    <a:pt x="6559" y="12920"/>
                  </a:lnTo>
                  <a:lnTo>
                    <a:pt x="5861" y="13429"/>
                  </a:lnTo>
                  <a:lnTo>
                    <a:pt x="4479" y="14133"/>
                  </a:lnTo>
                  <a:lnTo>
                    <a:pt x="3635" y="14585"/>
                  </a:lnTo>
                  <a:lnTo>
                    <a:pt x="2845" y="15260"/>
                  </a:lnTo>
                  <a:lnTo>
                    <a:pt x="1856" y="16204"/>
                  </a:lnTo>
                  <a:lnTo>
                    <a:pt x="1528" y="16644"/>
                  </a:lnTo>
                  <a:lnTo>
                    <a:pt x="1012" y="17417"/>
                  </a:lnTo>
                  <a:lnTo>
                    <a:pt x="541" y="18148"/>
                  </a:lnTo>
                  <a:lnTo>
                    <a:pt x="151" y="18556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0" name="Shape 2353"/>
            <p:cNvSpPr/>
            <p:nvPr/>
          </p:nvSpPr>
          <p:spPr>
            <a:xfrm rot="21600000">
              <a:off x="4824285" y="1962178"/>
              <a:ext cx="1007564" cy="1492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62" y="13131"/>
                  </a:moveTo>
                  <a:lnTo>
                    <a:pt x="4636" y="13399"/>
                  </a:lnTo>
                  <a:lnTo>
                    <a:pt x="3575" y="14177"/>
                  </a:lnTo>
                  <a:lnTo>
                    <a:pt x="2821" y="14935"/>
                  </a:lnTo>
                  <a:lnTo>
                    <a:pt x="1562" y="16294"/>
                  </a:lnTo>
                  <a:cubicBezTo>
                    <a:pt x="1213" y="16705"/>
                    <a:pt x="925" y="17139"/>
                    <a:pt x="702" y="17588"/>
                  </a:cubicBezTo>
                  <a:cubicBezTo>
                    <a:pt x="416" y="18166"/>
                    <a:pt x="240" y="18767"/>
                    <a:pt x="178" y="19375"/>
                  </a:cubicBezTo>
                  <a:lnTo>
                    <a:pt x="0" y="20215"/>
                  </a:lnTo>
                  <a:lnTo>
                    <a:pt x="203" y="21047"/>
                  </a:lnTo>
                  <a:lnTo>
                    <a:pt x="672" y="21526"/>
                  </a:lnTo>
                  <a:lnTo>
                    <a:pt x="1533" y="21600"/>
                  </a:lnTo>
                  <a:lnTo>
                    <a:pt x="3296" y="20732"/>
                  </a:lnTo>
                  <a:lnTo>
                    <a:pt x="4666" y="19799"/>
                  </a:lnTo>
                  <a:lnTo>
                    <a:pt x="5912" y="18735"/>
                  </a:lnTo>
                  <a:lnTo>
                    <a:pt x="7172" y="17654"/>
                  </a:lnTo>
                  <a:lnTo>
                    <a:pt x="7843" y="16776"/>
                  </a:lnTo>
                  <a:lnTo>
                    <a:pt x="8131" y="15916"/>
                  </a:lnTo>
                  <a:lnTo>
                    <a:pt x="8322" y="15241"/>
                  </a:lnTo>
                  <a:lnTo>
                    <a:pt x="9582" y="14761"/>
                  </a:lnTo>
                  <a:lnTo>
                    <a:pt x="10524" y="14206"/>
                  </a:lnTo>
                  <a:lnTo>
                    <a:pt x="11085" y="13401"/>
                  </a:lnTo>
                  <a:lnTo>
                    <a:pt x="12481" y="12431"/>
                  </a:lnTo>
                  <a:lnTo>
                    <a:pt x="13277" y="11416"/>
                  </a:lnTo>
                  <a:cubicBezTo>
                    <a:pt x="13611" y="11114"/>
                    <a:pt x="13997" y="10839"/>
                    <a:pt x="14425" y="10597"/>
                  </a:cubicBezTo>
                  <a:cubicBezTo>
                    <a:pt x="14754" y="10412"/>
                    <a:pt x="15106" y="10247"/>
                    <a:pt x="15478" y="10104"/>
                  </a:cubicBezTo>
                  <a:lnTo>
                    <a:pt x="16683" y="9522"/>
                  </a:lnTo>
                  <a:lnTo>
                    <a:pt x="18751" y="7982"/>
                  </a:lnTo>
                  <a:lnTo>
                    <a:pt x="19970" y="6850"/>
                  </a:lnTo>
                  <a:lnTo>
                    <a:pt x="20915" y="5464"/>
                  </a:lnTo>
                  <a:lnTo>
                    <a:pt x="21557" y="4558"/>
                  </a:lnTo>
                  <a:lnTo>
                    <a:pt x="21600" y="3220"/>
                  </a:lnTo>
                  <a:lnTo>
                    <a:pt x="21151" y="1883"/>
                  </a:lnTo>
                  <a:lnTo>
                    <a:pt x="20470" y="973"/>
                  </a:lnTo>
                  <a:lnTo>
                    <a:pt x="19265" y="452"/>
                  </a:lnTo>
                  <a:lnTo>
                    <a:pt x="18143" y="77"/>
                  </a:lnTo>
                  <a:lnTo>
                    <a:pt x="16736" y="0"/>
                  </a:lnTo>
                  <a:lnTo>
                    <a:pt x="15531" y="381"/>
                  </a:lnTo>
                  <a:lnTo>
                    <a:pt x="14287" y="836"/>
                  </a:lnTo>
                  <a:lnTo>
                    <a:pt x="13369" y="1363"/>
                  </a:lnTo>
                  <a:lnTo>
                    <a:pt x="11919" y="1983"/>
                  </a:lnTo>
                  <a:lnTo>
                    <a:pt x="10810" y="2834"/>
                  </a:lnTo>
                  <a:lnTo>
                    <a:pt x="9632" y="3944"/>
                  </a:lnTo>
                  <a:lnTo>
                    <a:pt x="8635" y="4854"/>
                  </a:lnTo>
                  <a:lnTo>
                    <a:pt x="7812" y="6072"/>
                  </a:lnTo>
                  <a:lnTo>
                    <a:pt x="7648" y="6774"/>
                  </a:lnTo>
                  <a:lnTo>
                    <a:pt x="7648" y="7735"/>
                  </a:lnTo>
                  <a:lnTo>
                    <a:pt x="7810" y="8593"/>
                  </a:lnTo>
                  <a:cubicBezTo>
                    <a:pt x="7755" y="8805"/>
                    <a:pt x="7654" y="9010"/>
                    <a:pt x="7509" y="9201"/>
                  </a:cubicBezTo>
                  <a:cubicBezTo>
                    <a:pt x="7301" y="9477"/>
                    <a:pt x="7009" y="9719"/>
                    <a:pt x="6651" y="9911"/>
                  </a:cubicBezTo>
                  <a:lnTo>
                    <a:pt x="6117" y="10492"/>
                  </a:lnTo>
                  <a:lnTo>
                    <a:pt x="5720" y="11111"/>
                  </a:lnTo>
                  <a:lnTo>
                    <a:pt x="5720" y="11877"/>
                  </a:lnTo>
                  <a:lnTo>
                    <a:pt x="5802" y="12734"/>
                  </a:lnTo>
                  <a:lnTo>
                    <a:pt x="5362" y="13131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1" name="Shape 2354"/>
            <p:cNvSpPr/>
            <p:nvPr/>
          </p:nvSpPr>
          <p:spPr>
            <a:xfrm rot="21600000">
              <a:off x="-1" y="3337918"/>
              <a:ext cx="1081925" cy="1147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470" y="959"/>
                  </a:moveTo>
                  <a:lnTo>
                    <a:pt x="7375" y="746"/>
                  </a:lnTo>
                  <a:lnTo>
                    <a:pt x="6005" y="460"/>
                  </a:lnTo>
                  <a:lnTo>
                    <a:pt x="4720" y="40"/>
                  </a:lnTo>
                  <a:lnTo>
                    <a:pt x="3286" y="0"/>
                  </a:lnTo>
                  <a:lnTo>
                    <a:pt x="2005" y="295"/>
                  </a:lnTo>
                  <a:lnTo>
                    <a:pt x="849" y="1185"/>
                  </a:lnTo>
                  <a:lnTo>
                    <a:pt x="218" y="2375"/>
                  </a:lnTo>
                  <a:lnTo>
                    <a:pt x="0" y="3791"/>
                  </a:lnTo>
                  <a:lnTo>
                    <a:pt x="89" y="4764"/>
                  </a:lnTo>
                  <a:lnTo>
                    <a:pt x="791" y="5823"/>
                  </a:lnTo>
                  <a:lnTo>
                    <a:pt x="1780" y="6863"/>
                  </a:lnTo>
                  <a:lnTo>
                    <a:pt x="3412" y="8341"/>
                  </a:lnTo>
                  <a:lnTo>
                    <a:pt x="5171" y="9616"/>
                  </a:lnTo>
                  <a:lnTo>
                    <a:pt x="6126" y="10678"/>
                  </a:lnTo>
                  <a:lnTo>
                    <a:pt x="7435" y="12311"/>
                  </a:lnTo>
                  <a:lnTo>
                    <a:pt x="9232" y="14255"/>
                  </a:lnTo>
                  <a:lnTo>
                    <a:pt x="10481" y="16504"/>
                  </a:lnTo>
                  <a:lnTo>
                    <a:pt x="11438" y="17812"/>
                  </a:lnTo>
                  <a:lnTo>
                    <a:pt x="12916" y="19248"/>
                  </a:lnTo>
                  <a:lnTo>
                    <a:pt x="13935" y="20111"/>
                  </a:lnTo>
                  <a:lnTo>
                    <a:pt x="15185" y="20976"/>
                  </a:lnTo>
                  <a:lnTo>
                    <a:pt x="17351" y="21564"/>
                  </a:lnTo>
                  <a:lnTo>
                    <a:pt x="18242" y="21600"/>
                  </a:lnTo>
                  <a:lnTo>
                    <a:pt x="19373" y="21528"/>
                  </a:lnTo>
                  <a:lnTo>
                    <a:pt x="20290" y="21023"/>
                  </a:lnTo>
                  <a:lnTo>
                    <a:pt x="21115" y="20256"/>
                  </a:lnTo>
                  <a:lnTo>
                    <a:pt x="21345" y="18778"/>
                  </a:lnTo>
                  <a:lnTo>
                    <a:pt x="21383" y="17046"/>
                  </a:lnTo>
                  <a:lnTo>
                    <a:pt x="21600" y="15041"/>
                  </a:lnTo>
                  <a:lnTo>
                    <a:pt x="21090" y="13273"/>
                  </a:lnTo>
                  <a:lnTo>
                    <a:pt x="20455" y="11700"/>
                  </a:lnTo>
                  <a:lnTo>
                    <a:pt x="19116" y="9331"/>
                  </a:lnTo>
                  <a:lnTo>
                    <a:pt x="17818" y="7490"/>
                  </a:lnTo>
                  <a:lnTo>
                    <a:pt x="16468" y="5940"/>
                  </a:lnTo>
                  <a:lnTo>
                    <a:pt x="14692" y="3902"/>
                  </a:lnTo>
                  <a:lnTo>
                    <a:pt x="13507" y="2751"/>
                  </a:lnTo>
                  <a:lnTo>
                    <a:pt x="12069" y="2089"/>
                  </a:lnTo>
                  <a:lnTo>
                    <a:pt x="10679" y="1427"/>
                  </a:lnTo>
                  <a:lnTo>
                    <a:pt x="9753" y="1166"/>
                  </a:lnTo>
                  <a:lnTo>
                    <a:pt x="8470" y="959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7070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655955" y="1393190"/>
            <a:ext cx="5292725" cy="5723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在制作网站的过程中，为了实现所需要的效果，不停地查找资料，并且发现了知乎的便利性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以后要多刷知乎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...)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，在最初写网站时，只考虑需要实现什么效果，对于网站的部署，以及网站的优化都还没有了解。后来了解到网站是需要放在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Web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服务器上，例如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Apache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Nginx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IIS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。</a:t>
            </a:r>
            <a:r>
              <a:rPr kumimoji="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Node.js 提供了 http 模块，http 模块主要用于搭建 HTTP 服务端和客户端</a:t>
            </a:r>
            <a:r>
              <a:rPr kumimoji="0" 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。使用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nodejs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可以部署网站，实现也比较容易。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PLAN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阶段一：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深入学习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javascript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，同时了解并且会用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jquery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实现一些常见功能。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阶段二：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打好基础后学习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nodejs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。实现网站的部署，并且完善其交互性能。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阶段三：尝试使用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webpack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，并且学习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Angular/Vue/React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中的一种框架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128"/>
          <p:cNvSpPr txBox="1">
            <a:spLocks noChangeArrowheads="1"/>
          </p:cNvSpPr>
          <p:nvPr/>
        </p:nvSpPr>
        <p:spPr bwMode="auto">
          <a:xfrm>
            <a:off x="302238" y="190902"/>
            <a:ext cx="321502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收获</a:t>
            </a:r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感想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2" name="平行四边形 1"/>
          <p:cNvSpPr/>
          <p:nvPr/>
        </p:nvSpPr>
        <p:spPr>
          <a:xfrm flipH="1">
            <a:off x="5400675" y="0"/>
            <a:ext cx="6206842" cy="6858000"/>
          </a:xfrm>
          <a:prstGeom prst="parallelogram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15590" y="1884680"/>
            <a:ext cx="8127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6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7394475" y="3888336"/>
            <a:ext cx="39857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刘思纯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1" y="1831539"/>
            <a:ext cx="4356100" cy="5026269"/>
          </a:xfrm>
          <a:prstGeom prst="rect">
            <a:avLst/>
          </a:prstGeom>
        </p:spPr>
      </p:pic>
      <p:grpSp>
        <p:nvGrpSpPr>
          <p:cNvPr id="9" name="组合 5"/>
          <p:cNvGrpSpPr/>
          <p:nvPr/>
        </p:nvGrpSpPr>
        <p:grpSpPr bwMode="auto">
          <a:xfrm>
            <a:off x="6167923" y="1947863"/>
            <a:ext cx="4414838" cy="523875"/>
            <a:chOff x="5562145" y="1681162"/>
            <a:chExt cx="4414786" cy="523220"/>
          </a:xfrm>
        </p:grpSpPr>
        <p:sp>
          <p:nvSpPr>
            <p:cNvPr id="10" name="文本框 128"/>
            <p:cNvSpPr txBox="1">
              <a:spLocks noChangeArrowheads="1"/>
            </p:cNvSpPr>
            <p:nvPr/>
          </p:nvSpPr>
          <p:spPr bwMode="auto">
            <a:xfrm>
              <a:off x="7388073" y="1681162"/>
              <a:ext cx="2588858" cy="521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网站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完成情况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29"/>
            <p:cNvSpPr txBox="1">
              <a:spLocks noChangeArrowheads="1"/>
            </p:cNvSpPr>
            <p:nvPr/>
          </p:nvSpPr>
          <p:spPr bwMode="auto">
            <a:xfrm>
              <a:off x="5562145" y="1681162"/>
              <a:ext cx="159651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01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 bwMode="auto">
            <a:xfrm flipV="1">
              <a:off x="7141689" y="1776293"/>
              <a:ext cx="130173" cy="33295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8"/>
          <p:cNvGrpSpPr/>
          <p:nvPr/>
        </p:nvGrpSpPr>
        <p:grpSpPr bwMode="auto">
          <a:xfrm>
            <a:off x="6167923" y="2706688"/>
            <a:ext cx="4414838" cy="523875"/>
            <a:chOff x="5562145" y="2439987"/>
            <a:chExt cx="4414786" cy="523220"/>
          </a:xfrm>
        </p:grpSpPr>
        <p:sp>
          <p:nvSpPr>
            <p:cNvPr id="14" name="文本框 127"/>
            <p:cNvSpPr txBox="1">
              <a:spLocks noChangeArrowheads="1"/>
            </p:cNvSpPr>
            <p:nvPr/>
          </p:nvSpPr>
          <p:spPr bwMode="auto">
            <a:xfrm>
              <a:off x="7388073" y="2439987"/>
              <a:ext cx="2588858" cy="521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一些磕磕绊绊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30"/>
            <p:cNvSpPr txBox="1">
              <a:spLocks noChangeArrowheads="1"/>
            </p:cNvSpPr>
            <p:nvPr/>
          </p:nvSpPr>
          <p:spPr bwMode="auto">
            <a:xfrm>
              <a:off x="5562145" y="2439987"/>
              <a:ext cx="159651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zh-CN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02</a:t>
              </a:r>
              <a:endPara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 bwMode="auto">
            <a:xfrm flipV="1">
              <a:off x="7141689" y="2535118"/>
              <a:ext cx="130173" cy="33295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9"/>
          <p:cNvGrpSpPr/>
          <p:nvPr/>
        </p:nvGrpSpPr>
        <p:grpSpPr bwMode="auto">
          <a:xfrm>
            <a:off x="6167923" y="3465513"/>
            <a:ext cx="4414838" cy="523875"/>
            <a:chOff x="5562145" y="3198812"/>
            <a:chExt cx="4414786" cy="523220"/>
          </a:xfrm>
        </p:grpSpPr>
        <p:sp>
          <p:nvSpPr>
            <p:cNvPr id="18" name="文本框 126"/>
            <p:cNvSpPr txBox="1">
              <a:spLocks noChangeArrowheads="1"/>
            </p:cNvSpPr>
            <p:nvPr/>
          </p:nvSpPr>
          <p:spPr bwMode="auto">
            <a:xfrm>
              <a:off x="7388073" y="3198812"/>
              <a:ext cx="2588858" cy="521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关于前端优化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9" name="文本框 131"/>
            <p:cNvSpPr txBox="1">
              <a:spLocks noChangeArrowheads="1"/>
            </p:cNvSpPr>
            <p:nvPr/>
          </p:nvSpPr>
          <p:spPr bwMode="auto">
            <a:xfrm>
              <a:off x="5562145" y="3198812"/>
              <a:ext cx="159651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zh-CN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03</a:t>
              </a:r>
              <a:endPara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 flipV="1">
              <a:off x="7141689" y="3293943"/>
              <a:ext cx="130173" cy="33295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10"/>
          <p:cNvGrpSpPr/>
          <p:nvPr/>
        </p:nvGrpSpPr>
        <p:grpSpPr bwMode="auto">
          <a:xfrm>
            <a:off x="6167923" y="4222750"/>
            <a:ext cx="4414838" cy="523875"/>
            <a:chOff x="5562145" y="3956049"/>
            <a:chExt cx="4414786" cy="523220"/>
          </a:xfrm>
        </p:grpSpPr>
        <p:sp>
          <p:nvSpPr>
            <p:cNvPr id="22" name="文本框 125"/>
            <p:cNvSpPr txBox="1">
              <a:spLocks noChangeArrowheads="1"/>
            </p:cNvSpPr>
            <p:nvPr/>
          </p:nvSpPr>
          <p:spPr bwMode="auto">
            <a:xfrm>
              <a:off x="7388073" y="3956049"/>
              <a:ext cx="2588858" cy="521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收获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感想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132"/>
            <p:cNvSpPr txBox="1">
              <a:spLocks noChangeArrowheads="1"/>
            </p:cNvSpPr>
            <p:nvPr/>
          </p:nvSpPr>
          <p:spPr bwMode="auto">
            <a:xfrm>
              <a:off x="5562145" y="3956049"/>
              <a:ext cx="159651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zh-CN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04</a:t>
              </a:r>
              <a:endPara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 bwMode="auto">
            <a:xfrm flipV="1">
              <a:off x="7141689" y="4051180"/>
              <a:ext cx="130173" cy="332958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678983" y="3465830"/>
            <a:ext cx="2729361" cy="1249224"/>
            <a:chOff x="579923" y="2714625"/>
            <a:chExt cx="2729361" cy="1249224"/>
          </a:xfrm>
        </p:grpSpPr>
        <p:sp>
          <p:nvSpPr>
            <p:cNvPr id="31" name="文本框 133"/>
            <p:cNvSpPr txBox="1">
              <a:spLocks noChangeArrowheads="1"/>
            </p:cNvSpPr>
            <p:nvPr/>
          </p:nvSpPr>
          <p:spPr bwMode="auto">
            <a:xfrm>
              <a:off x="579923" y="2714625"/>
              <a:ext cx="272936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133"/>
            <p:cNvSpPr txBox="1">
              <a:spLocks noChangeArrowheads="1"/>
            </p:cNvSpPr>
            <p:nvPr/>
          </p:nvSpPr>
          <p:spPr bwMode="auto">
            <a:xfrm>
              <a:off x="1989623" y="3255963"/>
              <a:ext cx="131966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/>
              </a:pPr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fill="hold" nodeType="after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2" presetClass="entr" presetSubtype="2" fill="hold" nodeType="after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1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2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" presetClass="entr" presetSubtype="2" fill="hold" nodeType="after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2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2" presetClass="entr" presetSubtype="2" fill="hold" nodeType="after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-594"/>
            <a:ext cx="7071972" cy="6858594"/>
          </a:xfrm>
          <a:prstGeom prst="rect">
            <a:avLst/>
          </a:prstGeom>
        </p:spPr>
      </p:pic>
      <p:sp>
        <p:nvSpPr>
          <p:cNvPr id="9" name="直角三角形 8"/>
          <p:cNvSpPr/>
          <p:nvPr/>
        </p:nvSpPr>
        <p:spPr>
          <a:xfrm>
            <a:off x="5181600" y="4381500"/>
            <a:ext cx="1701800" cy="1701800"/>
          </a:xfrm>
          <a:prstGeom prst="rtTriangle">
            <a:avLst/>
          </a:prstGeom>
          <a:solidFill>
            <a:srgbClr val="3D82B6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>
            <a:off x="1574800" y="1117600"/>
            <a:ext cx="863600" cy="863600"/>
          </a:xfrm>
          <a:prstGeom prst="rtTriangle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28"/>
          <p:cNvSpPr txBox="1">
            <a:spLocks noChangeArrowheads="1"/>
          </p:cNvSpPr>
          <p:nvPr/>
        </p:nvSpPr>
        <p:spPr bwMode="auto">
          <a:xfrm>
            <a:off x="5280003" y="1732047"/>
            <a:ext cx="381712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4400" b="1" dirty="0">
                <a:solidFill>
                  <a:srgbClr val="5898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r>
              <a:rPr lang="zh-CN" altLang="en-US" sz="4400" b="1" dirty="0">
                <a:solidFill>
                  <a:srgbClr val="5898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完成情况</a:t>
            </a:r>
            <a:endParaRPr lang="zh-CN" altLang="en-US" sz="4400" b="1" dirty="0">
              <a:solidFill>
                <a:srgbClr val="5898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28"/>
          <p:cNvSpPr txBox="1">
            <a:spLocks noChangeArrowheads="1"/>
          </p:cNvSpPr>
          <p:nvPr/>
        </p:nvSpPr>
        <p:spPr bwMode="auto">
          <a:xfrm>
            <a:off x="1574800" y="3420468"/>
            <a:ext cx="2588888" cy="450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287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700" b="1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8"/>
          <p:cNvSpPr txBox="1">
            <a:spLocks noChangeArrowheads="1"/>
          </p:cNvSpPr>
          <p:nvPr/>
        </p:nvSpPr>
        <p:spPr bwMode="auto">
          <a:xfrm>
            <a:off x="6281420" y="3251200"/>
            <a:ext cx="4826635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使用工具：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Git、Npm、Gulp、editorconfig、Markdown、Sass、Bootstrap、JQuery、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19455" y="1328420"/>
            <a:ext cx="10564495" cy="5132705"/>
            <a:chOff x="719328" y="1614223"/>
            <a:chExt cx="10564368" cy="4263725"/>
          </a:xfrm>
        </p:grpSpPr>
        <p:sp>
          <p:nvSpPr>
            <p:cNvPr id="5" name="矩形 37"/>
            <p:cNvSpPr>
              <a:spLocks noChangeArrowheads="1"/>
            </p:cNvSpPr>
            <p:nvPr/>
          </p:nvSpPr>
          <p:spPr bwMode="auto">
            <a:xfrm>
              <a:off x="719328" y="1629230"/>
              <a:ext cx="10564368" cy="42487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grpSp>
          <p:nvGrpSpPr>
            <p:cNvPr id="6" name="Group 11"/>
            <p:cNvGrpSpPr/>
            <p:nvPr/>
          </p:nvGrpSpPr>
          <p:grpSpPr bwMode="auto">
            <a:xfrm>
              <a:off x="719328" y="1614223"/>
              <a:ext cx="10564368" cy="136106"/>
              <a:chOff x="0" y="0"/>
              <a:chExt cx="9201150" cy="72000"/>
            </a:xfrm>
          </p:grpSpPr>
          <p:sp>
            <p:nvSpPr>
              <p:cNvPr id="7" name="矩形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3525" cy="72000"/>
              </a:xfrm>
              <a:prstGeom prst="rect">
                <a:avLst/>
              </a:prstGeom>
              <a:solidFill>
                <a:srgbClr val="5898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" name="矩形 43"/>
              <p:cNvSpPr>
                <a:spLocks noChangeArrowheads="1"/>
              </p:cNvSpPr>
              <p:nvPr/>
            </p:nvSpPr>
            <p:spPr bwMode="auto">
              <a:xfrm>
                <a:off x="1533525" y="0"/>
                <a:ext cx="1533525" cy="72000"/>
              </a:xfrm>
              <a:prstGeom prst="rect">
                <a:avLst/>
              </a:prstGeom>
              <a:solidFill>
                <a:srgbClr val="055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" name="矩形 44"/>
              <p:cNvSpPr>
                <a:spLocks noChangeArrowheads="1"/>
              </p:cNvSpPr>
              <p:nvPr/>
            </p:nvSpPr>
            <p:spPr bwMode="auto">
              <a:xfrm>
                <a:off x="3067050" y="0"/>
                <a:ext cx="1533525" cy="72000"/>
              </a:xfrm>
              <a:prstGeom prst="rect">
                <a:avLst/>
              </a:prstGeom>
              <a:solidFill>
                <a:srgbClr val="5898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0" name="矩形 45"/>
              <p:cNvSpPr>
                <a:spLocks noChangeArrowheads="1"/>
              </p:cNvSpPr>
              <p:nvPr/>
            </p:nvSpPr>
            <p:spPr bwMode="auto">
              <a:xfrm>
                <a:off x="4600575" y="0"/>
                <a:ext cx="1533525" cy="72000"/>
              </a:xfrm>
              <a:prstGeom prst="rect">
                <a:avLst/>
              </a:prstGeom>
              <a:solidFill>
                <a:srgbClr val="055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1" name="矩形 46"/>
              <p:cNvSpPr>
                <a:spLocks noChangeArrowheads="1"/>
              </p:cNvSpPr>
              <p:nvPr/>
            </p:nvSpPr>
            <p:spPr bwMode="auto">
              <a:xfrm>
                <a:off x="6134100" y="0"/>
                <a:ext cx="1533525" cy="72000"/>
              </a:xfrm>
              <a:prstGeom prst="rect">
                <a:avLst/>
              </a:prstGeom>
              <a:solidFill>
                <a:srgbClr val="5898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" name="矩形 47"/>
              <p:cNvSpPr>
                <a:spLocks noChangeArrowheads="1"/>
              </p:cNvSpPr>
              <p:nvPr/>
            </p:nvSpPr>
            <p:spPr bwMode="auto">
              <a:xfrm>
                <a:off x="7667625" y="0"/>
                <a:ext cx="1533525" cy="72000"/>
              </a:xfrm>
              <a:prstGeom prst="rect">
                <a:avLst/>
              </a:prstGeom>
              <a:solidFill>
                <a:srgbClr val="055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13" name="矩形 7"/>
          <p:cNvSpPr>
            <a:spLocks noChangeArrowheads="1"/>
          </p:cNvSpPr>
          <p:nvPr/>
        </p:nvSpPr>
        <p:spPr bwMode="auto">
          <a:xfrm>
            <a:off x="2084733" y="1748014"/>
            <a:ext cx="8547533" cy="470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本次网站主要完成了三个页面，分别是网站首页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明星产品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新闻动态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大体功能基本实现，但是网站首页涉及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的交互部分完成情况较差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尝试使用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nodejs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部署网站，但是网站只能成功加载出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html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css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文件，图片加载不成功，后来在学长的帮助下发现是 response.write(data);【之前写成了</a:t>
            </a:r>
            <a:r>
              <a:rPr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response.write(data.toString());</a:t>
            </a:r>
            <a:r>
              <a:rPr 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】，实现了网站的部署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文件进行了合并，减少了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请求次数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TinyPNG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无损压缩了图片，真的小了好多好多好多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en-US" altLang="zh-CN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最终使用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gulp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压缩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采用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bootstrap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框架编写的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导航栏以及栅格系统，可以部分实现移动端适配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5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1369695" y="1748155"/>
            <a:ext cx="715010" cy="83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96875" y="186690"/>
            <a:ext cx="3058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完成情况</a:t>
            </a:r>
            <a:endParaRPr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5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1369695" y="2858770"/>
            <a:ext cx="715010" cy="83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5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1369695" y="4078605"/>
            <a:ext cx="715010" cy="83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51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1369695" y="5221605"/>
            <a:ext cx="715010" cy="83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-594"/>
            <a:ext cx="7071972" cy="6858594"/>
          </a:xfrm>
          <a:prstGeom prst="rect">
            <a:avLst/>
          </a:prstGeom>
        </p:spPr>
      </p:pic>
      <p:sp>
        <p:nvSpPr>
          <p:cNvPr id="9" name="直角三角形 8"/>
          <p:cNvSpPr/>
          <p:nvPr/>
        </p:nvSpPr>
        <p:spPr>
          <a:xfrm>
            <a:off x="5181600" y="4381500"/>
            <a:ext cx="1701800" cy="1701800"/>
          </a:xfrm>
          <a:prstGeom prst="rtTriangle">
            <a:avLst/>
          </a:prstGeom>
          <a:solidFill>
            <a:srgbClr val="3D82B6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>
            <a:off x="1574800" y="1117600"/>
            <a:ext cx="863600" cy="863600"/>
          </a:xfrm>
          <a:prstGeom prst="rtTriangle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28"/>
          <p:cNvSpPr txBox="1">
            <a:spLocks noChangeArrowheads="1"/>
          </p:cNvSpPr>
          <p:nvPr/>
        </p:nvSpPr>
        <p:spPr bwMode="auto">
          <a:xfrm>
            <a:off x="7046573" y="2640097"/>
            <a:ext cx="381712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4400" b="1" dirty="0">
                <a:solidFill>
                  <a:srgbClr val="5898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一些磕磕绊绊</a:t>
            </a:r>
            <a:endParaRPr lang="zh-CN" altLang="en-US" sz="4400" b="1" dirty="0">
              <a:solidFill>
                <a:srgbClr val="5898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28"/>
          <p:cNvSpPr txBox="1">
            <a:spLocks noChangeArrowheads="1"/>
          </p:cNvSpPr>
          <p:nvPr/>
        </p:nvSpPr>
        <p:spPr bwMode="auto">
          <a:xfrm>
            <a:off x="1574800" y="3420468"/>
            <a:ext cx="2588888" cy="450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287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700" b="1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8"/>
          <p:cNvSpPr txBox="1">
            <a:spLocks noChangeArrowheads="1"/>
          </p:cNvSpPr>
          <p:nvPr/>
        </p:nvSpPr>
        <p:spPr bwMode="auto">
          <a:xfrm>
            <a:off x="223498" y="236622"/>
            <a:ext cx="321502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87264" y="3980702"/>
            <a:ext cx="914955" cy="914955"/>
            <a:chOff x="1505829" y="4315982"/>
            <a:chExt cx="914955" cy="914955"/>
          </a:xfrm>
        </p:grpSpPr>
        <p:sp>
          <p:nvSpPr>
            <p:cNvPr id="7" name="椭圆 6"/>
            <p:cNvSpPr/>
            <p:nvPr/>
          </p:nvSpPr>
          <p:spPr>
            <a:xfrm>
              <a:off x="1505829" y="4315982"/>
              <a:ext cx="914955" cy="914955"/>
            </a:xfrm>
            <a:prstGeom prst="ellipse">
              <a:avLst/>
            </a:prstGeom>
            <a:solidFill>
              <a:srgbClr val="589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Freeform 213"/>
            <p:cNvSpPr/>
            <p:nvPr/>
          </p:nvSpPr>
          <p:spPr bwMode="auto">
            <a:xfrm>
              <a:off x="1777447" y="4627829"/>
              <a:ext cx="348568" cy="348568"/>
            </a:xfrm>
            <a:custGeom>
              <a:avLst/>
              <a:gdLst>
                <a:gd name="T0" fmla="*/ 96 w 288"/>
                <a:gd name="T1" fmla="*/ 0 h 288"/>
                <a:gd name="T2" fmla="*/ 144 w 288"/>
                <a:gd name="T3" fmla="*/ 40 h 288"/>
                <a:gd name="T4" fmla="*/ 192 w 288"/>
                <a:gd name="T5" fmla="*/ 0 h 288"/>
                <a:gd name="T6" fmla="*/ 288 w 288"/>
                <a:gd name="T7" fmla="*/ 36 h 288"/>
                <a:gd name="T8" fmla="*/ 288 w 288"/>
                <a:gd name="T9" fmla="*/ 108 h 288"/>
                <a:gd name="T10" fmla="*/ 224 w 288"/>
                <a:gd name="T11" fmla="*/ 90 h 288"/>
                <a:gd name="T12" fmla="*/ 224 w 288"/>
                <a:gd name="T13" fmla="*/ 288 h 288"/>
                <a:gd name="T14" fmla="*/ 64 w 288"/>
                <a:gd name="T15" fmla="*/ 288 h 288"/>
                <a:gd name="T16" fmla="*/ 64 w 288"/>
                <a:gd name="T17" fmla="*/ 90 h 288"/>
                <a:gd name="T18" fmla="*/ 0 w 288"/>
                <a:gd name="T19" fmla="*/ 108 h 288"/>
                <a:gd name="T20" fmla="*/ 0 w 288"/>
                <a:gd name="T21" fmla="*/ 36 h 288"/>
                <a:gd name="T22" fmla="*/ 96 w 288"/>
                <a:gd name="T2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288">
                  <a:moveTo>
                    <a:pt x="96" y="0"/>
                  </a:moveTo>
                  <a:cubicBezTo>
                    <a:pt x="96" y="0"/>
                    <a:pt x="109" y="40"/>
                    <a:pt x="144" y="40"/>
                  </a:cubicBezTo>
                  <a:cubicBezTo>
                    <a:pt x="179" y="40"/>
                    <a:pt x="192" y="0"/>
                    <a:pt x="192" y="0"/>
                  </a:cubicBezTo>
                  <a:cubicBezTo>
                    <a:pt x="288" y="36"/>
                    <a:pt x="288" y="36"/>
                    <a:pt x="288" y="36"/>
                  </a:cubicBezTo>
                  <a:cubicBezTo>
                    <a:pt x="288" y="108"/>
                    <a:pt x="288" y="108"/>
                    <a:pt x="288" y="108"/>
                  </a:cubicBezTo>
                  <a:cubicBezTo>
                    <a:pt x="224" y="90"/>
                    <a:pt x="224" y="90"/>
                    <a:pt x="224" y="90"/>
                  </a:cubicBezTo>
                  <a:cubicBezTo>
                    <a:pt x="224" y="288"/>
                    <a:pt x="224" y="288"/>
                    <a:pt x="224" y="288"/>
                  </a:cubicBezTo>
                  <a:cubicBezTo>
                    <a:pt x="64" y="288"/>
                    <a:pt x="64" y="288"/>
                    <a:pt x="64" y="288"/>
                  </a:cubicBezTo>
                  <a:cubicBezTo>
                    <a:pt x="64" y="90"/>
                    <a:pt x="64" y="90"/>
                    <a:pt x="64" y="9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03167" y="1296589"/>
            <a:ext cx="914955" cy="914955"/>
            <a:chOff x="6270477" y="2001439"/>
            <a:chExt cx="914955" cy="914955"/>
          </a:xfrm>
        </p:grpSpPr>
        <p:sp>
          <p:nvSpPr>
            <p:cNvPr id="10" name="椭圆 9"/>
            <p:cNvSpPr/>
            <p:nvPr/>
          </p:nvSpPr>
          <p:spPr>
            <a:xfrm>
              <a:off x="6270477" y="2001439"/>
              <a:ext cx="914955" cy="914955"/>
            </a:xfrm>
            <a:prstGeom prst="ellipse">
              <a:avLst/>
            </a:prstGeom>
            <a:solidFill>
              <a:srgbClr val="589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Freeform 251"/>
            <p:cNvSpPr>
              <a:spLocks noEditPoints="1"/>
            </p:cNvSpPr>
            <p:nvPr/>
          </p:nvSpPr>
          <p:spPr bwMode="auto">
            <a:xfrm>
              <a:off x="6545116" y="2285464"/>
              <a:ext cx="365676" cy="342152"/>
            </a:xfrm>
            <a:custGeom>
              <a:avLst/>
              <a:gdLst>
                <a:gd name="T0" fmla="*/ 266 w 301"/>
                <a:gd name="T1" fmla="*/ 192 h 282"/>
                <a:gd name="T2" fmla="*/ 234 w 301"/>
                <a:gd name="T3" fmla="*/ 69 h 282"/>
                <a:gd name="T4" fmla="*/ 81 w 301"/>
                <a:gd name="T5" fmla="*/ 36 h 282"/>
                <a:gd name="T6" fmla="*/ 32 w 301"/>
                <a:gd name="T7" fmla="*/ 3 h 282"/>
                <a:gd name="T8" fmla="*/ 12 w 301"/>
                <a:gd name="T9" fmla="*/ 13 h 282"/>
                <a:gd name="T10" fmla="*/ 61 w 301"/>
                <a:gd name="T11" fmla="*/ 57 h 282"/>
                <a:gd name="T12" fmla="*/ 132 w 301"/>
                <a:gd name="T13" fmla="*/ 249 h 282"/>
                <a:gd name="T14" fmla="*/ 301 w 301"/>
                <a:gd name="T15" fmla="*/ 260 h 282"/>
                <a:gd name="T16" fmla="*/ 266 w 301"/>
                <a:gd name="T17" fmla="*/ 192 h 282"/>
                <a:gd name="T18" fmla="*/ 242 w 301"/>
                <a:gd name="T19" fmla="*/ 232 h 282"/>
                <a:gd name="T20" fmla="*/ 240 w 301"/>
                <a:gd name="T21" fmla="*/ 233 h 282"/>
                <a:gd name="T22" fmla="*/ 238 w 301"/>
                <a:gd name="T23" fmla="*/ 232 h 282"/>
                <a:gd name="T24" fmla="*/ 159 w 301"/>
                <a:gd name="T25" fmla="*/ 138 h 282"/>
                <a:gd name="T26" fmla="*/ 106 w 301"/>
                <a:gd name="T27" fmla="*/ 75 h 282"/>
                <a:gd name="T28" fmla="*/ 106 w 301"/>
                <a:gd name="T29" fmla="*/ 71 h 282"/>
                <a:gd name="T30" fmla="*/ 109 w 301"/>
                <a:gd name="T31" fmla="*/ 71 h 282"/>
                <a:gd name="T32" fmla="*/ 178 w 301"/>
                <a:gd name="T33" fmla="*/ 122 h 282"/>
                <a:gd name="T34" fmla="*/ 243 w 301"/>
                <a:gd name="T35" fmla="*/ 229 h 282"/>
                <a:gd name="T36" fmla="*/ 242 w 301"/>
                <a:gd name="T37" fmla="*/ 23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1" h="282">
                  <a:moveTo>
                    <a:pt x="266" y="192"/>
                  </a:moveTo>
                  <a:cubicBezTo>
                    <a:pt x="268" y="152"/>
                    <a:pt x="252" y="95"/>
                    <a:pt x="234" y="69"/>
                  </a:cubicBezTo>
                  <a:cubicBezTo>
                    <a:pt x="197" y="16"/>
                    <a:pt x="116" y="0"/>
                    <a:pt x="81" y="36"/>
                  </a:cubicBezTo>
                  <a:cubicBezTo>
                    <a:pt x="74" y="43"/>
                    <a:pt x="32" y="3"/>
                    <a:pt x="3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0" y="152"/>
                    <a:pt x="132" y="249"/>
                  </a:cubicBezTo>
                  <a:cubicBezTo>
                    <a:pt x="177" y="282"/>
                    <a:pt x="241" y="269"/>
                    <a:pt x="301" y="260"/>
                  </a:cubicBezTo>
                  <a:cubicBezTo>
                    <a:pt x="301" y="260"/>
                    <a:pt x="265" y="248"/>
                    <a:pt x="266" y="192"/>
                  </a:cubicBezTo>
                  <a:close/>
                  <a:moveTo>
                    <a:pt x="242" y="232"/>
                  </a:moveTo>
                  <a:cubicBezTo>
                    <a:pt x="241" y="233"/>
                    <a:pt x="241" y="233"/>
                    <a:pt x="240" y="233"/>
                  </a:cubicBezTo>
                  <a:cubicBezTo>
                    <a:pt x="240" y="233"/>
                    <a:pt x="239" y="232"/>
                    <a:pt x="238" y="232"/>
                  </a:cubicBezTo>
                  <a:cubicBezTo>
                    <a:pt x="238" y="232"/>
                    <a:pt x="198" y="182"/>
                    <a:pt x="159" y="138"/>
                  </a:cubicBezTo>
                  <a:cubicBezTo>
                    <a:pt x="115" y="89"/>
                    <a:pt x="106" y="75"/>
                    <a:pt x="106" y="75"/>
                  </a:cubicBezTo>
                  <a:cubicBezTo>
                    <a:pt x="105" y="74"/>
                    <a:pt x="105" y="72"/>
                    <a:pt x="106" y="71"/>
                  </a:cubicBezTo>
                  <a:cubicBezTo>
                    <a:pt x="107" y="71"/>
                    <a:pt x="108" y="70"/>
                    <a:pt x="109" y="71"/>
                  </a:cubicBezTo>
                  <a:cubicBezTo>
                    <a:pt x="109" y="71"/>
                    <a:pt x="144" y="87"/>
                    <a:pt x="178" y="122"/>
                  </a:cubicBezTo>
                  <a:cubicBezTo>
                    <a:pt x="210" y="156"/>
                    <a:pt x="243" y="229"/>
                    <a:pt x="243" y="229"/>
                  </a:cubicBezTo>
                  <a:cubicBezTo>
                    <a:pt x="243" y="230"/>
                    <a:pt x="243" y="232"/>
                    <a:pt x="242" y="2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203167" y="4637098"/>
            <a:ext cx="914955" cy="914955"/>
            <a:chOff x="6270477" y="4276418"/>
            <a:chExt cx="914955" cy="914955"/>
          </a:xfrm>
        </p:grpSpPr>
        <p:sp>
          <p:nvSpPr>
            <p:cNvPr id="13" name="椭圆 12"/>
            <p:cNvSpPr/>
            <p:nvPr/>
          </p:nvSpPr>
          <p:spPr>
            <a:xfrm>
              <a:off x="6270477" y="4276418"/>
              <a:ext cx="914955" cy="914955"/>
            </a:xfrm>
            <a:prstGeom prst="ellipse">
              <a:avLst/>
            </a:prstGeom>
            <a:solidFill>
              <a:srgbClr val="589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367"/>
            <p:cNvSpPr>
              <a:spLocks noEditPoints="1"/>
            </p:cNvSpPr>
            <p:nvPr/>
          </p:nvSpPr>
          <p:spPr bwMode="auto">
            <a:xfrm>
              <a:off x="6557581" y="4542332"/>
              <a:ext cx="327184" cy="348569"/>
            </a:xfrm>
            <a:custGeom>
              <a:avLst/>
              <a:gdLst>
                <a:gd name="T0" fmla="*/ 251 w 269"/>
                <a:gd name="T1" fmla="*/ 192 h 288"/>
                <a:gd name="T2" fmla="*/ 234 w 269"/>
                <a:gd name="T3" fmla="*/ 209 h 288"/>
                <a:gd name="T4" fmla="*/ 234 w 269"/>
                <a:gd name="T5" fmla="*/ 211 h 288"/>
                <a:gd name="T6" fmla="*/ 201 w 269"/>
                <a:gd name="T7" fmla="*/ 233 h 288"/>
                <a:gd name="T8" fmla="*/ 160 w 269"/>
                <a:gd name="T9" fmla="*/ 240 h 288"/>
                <a:gd name="T10" fmla="*/ 148 w 269"/>
                <a:gd name="T11" fmla="*/ 187 h 288"/>
                <a:gd name="T12" fmla="*/ 146 w 269"/>
                <a:gd name="T13" fmla="*/ 121 h 288"/>
                <a:gd name="T14" fmla="*/ 193 w 269"/>
                <a:gd name="T15" fmla="*/ 121 h 288"/>
                <a:gd name="T16" fmla="*/ 211 w 269"/>
                <a:gd name="T17" fmla="*/ 117 h 288"/>
                <a:gd name="T18" fmla="*/ 222 w 269"/>
                <a:gd name="T19" fmla="*/ 123 h 288"/>
                <a:gd name="T20" fmla="*/ 236 w 269"/>
                <a:gd name="T21" fmla="*/ 109 h 288"/>
                <a:gd name="T22" fmla="*/ 222 w 269"/>
                <a:gd name="T23" fmla="*/ 95 h 288"/>
                <a:gd name="T24" fmla="*/ 210 w 269"/>
                <a:gd name="T25" fmla="*/ 101 h 288"/>
                <a:gd name="T26" fmla="*/ 145 w 269"/>
                <a:gd name="T27" fmla="*/ 101 h 288"/>
                <a:gd name="T28" fmla="*/ 144 w 269"/>
                <a:gd name="T29" fmla="*/ 68 h 288"/>
                <a:gd name="T30" fmla="*/ 169 w 269"/>
                <a:gd name="T31" fmla="*/ 35 h 288"/>
                <a:gd name="T32" fmla="*/ 134 w 269"/>
                <a:gd name="T33" fmla="*/ 0 h 288"/>
                <a:gd name="T34" fmla="*/ 99 w 269"/>
                <a:gd name="T35" fmla="*/ 35 h 288"/>
                <a:gd name="T36" fmla="*/ 124 w 269"/>
                <a:gd name="T37" fmla="*/ 68 h 288"/>
                <a:gd name="T38" fmla="*/ 123 w 269"/>
                <a:gd name="T39" fmla="*/ 101 h 288"/>
                <a:gd name="T40" fmla="*/ 58 w 269"/>
                <a:gd name="T41" fmla="*/ 101 h 288"/>
                <a:gd name="T42" fmla="*/ 46 w 269"/>
                <a:gd name="T43" fmla="*/ 95 h 288"/>
                <a:gd name="T44" fmla="*/ 32 w 269"/>
                <a:gd name="T45" fmla="*/ 109 h 288"/>
                <a:gd name="T46" fmla="*/ 46 w 269"/>
                <a:gd name="T47" fmla="*/ 123 h 288"/>
                <a:gd name="T48" fmla="*/ 57 w 269"/>
                <a:gd name="T49" fmla="*/ 117 h 288"/>
                <a:gd name="T50" fmla="*/ 76 w 269"/>
                <a:gd name="T51" fmla="*/ 121 h 288"/>
                <a:gd name="T52" fmla="*/ 122 w 269"/>
                <a:gd name="T53" fmla="*/ 121 h 288"/>
                <a:gd name="T54" fmla="*/ 120 w 269"/>
                <a:gd name="T55" fmla="*/ 187 h 288"/>
                <a:gd name="T56" fmla="*/ 109 w 269"/>
                <a:gd name="T57" fmla="*/ 239 h 288"/>
                <a:gd name="T58" fmla="*/ 59 w 269"/>
                <a:gd name="T59" fmla="*/ 227 h 288"/>
                <a:gd name="T60" fmla="*/ 34 w 269"/>
                <a:gd name="T61" fmla="*/ 212 h 288"/>
                <a:gd name="T62" fmla="*/ 35 w 269"/>
                <a:gd name="T63" fmla="*/ 209 h 288"/>
                <a:gd name="T64" fmla="*/ 17 w 269"/>
                <a:gd name="T65" fmla="*/ 192 h 288"/>
                <a:gd name="T66" fmla="*/ 0 w 269"/>
                <a:gd name="T67" fmla="*/ 209 h 288"/>
                <a:gd name="T68" fmla="*/ 17 w 269"/>
                <a:gd name="T69" fmla="*/ 227 h 288"/>
                <a:gd name="T70" fmla="*/ 21 w 269"/>
                <a:gd name="T71" fmla="*/ 226 h 288"/>
                <a:gd name="T72" fmla="*/ 48 w 269"/>
                <a:gd name="T73" fmla="*/ 247 h 288"/>
                <a:gd name="T74" fmla="*/ 102 w 269"/>
                <a:gd name="T75" fmla="*/ 273 h 288"/>
                <a:gd name="T76" fmla="*/ 135 w 269"/>
                <a:gd name="T77" fmla="*/ 288 h 288"/>
                <a:gd name="T78" fmla="*/ 166 w 269"/>
                <a:gd name="T79" fmla="*/ 273 h 288"/>
                <a:gd name="T80" fmla="*/ 220 w 269"/>
                <a:gd name="T81" fmla="*/ 247 h 288"/>
                <a:gd name="T82" fmla="*/ 247 w 269"/>
                <a:gd name="T83" fmla="*/ 226 h 288"/>
                <a:gd name="T84" fmla="*/ 251 w 269"/>
                <a:gd name="T85" fmla="*/ 227 h 288"/>
                <a:gd name="T86" fmla="*/ 269 w 269"/>
                <a:gd name="T87" fmla="*/ 209 h 288"/>
                <a:gd name="T88" fmla="*/ 251 w 269"/>
                <a:gd name="T89" fmla="*/ 192 h 288"/>
                <a:gd name="T90" fmla="*/ 115 w 269"/>
                <a:gd name="T91" fmla="*/ 35 h 288"/>
                <a:gd name="T92" fmla="*/ 134 w 269"/>
                <a:gd name="T93" fmla="*/ 16 h 288"/>
                <a:gd name="T94" fmla="*/ 152 w 269"/>
                <a:gd name="T95" fmla="*/ 35 h 288"/>
                <a:gd name="T96" fmla="*/ 134 w 269"/>
                <a:gd name="T97" fmla="*/ 53 h 288"/>
                <a:gd name="T98" fmla="*/ 115 w 269"/>
                <a:gd name="T99" fmla="*/ 3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9" h="288">
                  <a:moveTo>
                    <a:pt x="251" y="192"/>
                  </a:moveTo>
                  <a:cubicBezTo>
                    <a:pt x="241" y="192"/>
                    <a:pt x="234" y="200"/>
                    <a:pt x="234" y="209"/>
                  </a:cubicBezTo>
                  <a:cubicBezTo>
                    <a:pt x="234" y="210"/>
                    <a:pt x="234" y="211"/>
                    <a:pt x="234" y="211"/>
                  </a:cubicBezTo>
                  <a:cubicBezTo>
                    <a:pt x="226" y="217"/>
                    <a:pt x="215" y="224"/>
                    <a:pt x="201" y="233"/>
                  </a:cubicBezTo>
                  <a:cubicBezTo>
                    <a:pt x="189" y="240"/>
                    <a:pt x="174" y="241"/>
                    <a:pt x="160" y="240"/>
                  </a:cubicBezTo>
                  <a:cubicBezTo>
                    <a:pt x="148" y="187"/>
                    <a:pt x="148" y="187"/>
                    <a:pt x="148" y="187"/>
                  </a:cubicBezTo>
                  <a:cubicBezTo>
                    <a:pt x="148" y="187"/>
                    <a:pt x="147" y="153"/>
                    <a:pt x="146" y="121"/>
                  </a:cubicBezTo>
                  <a:cubicBezTo>
                    <a:pt x="193" y="121"/>
                    <a:pt x="193" y="121"/>
                    <a:pt x="193" y="121"/>
                  </a:cubicBezTo>
                  <a:cubicBezTo>
                    <a:pt x="211" y="117"/>
                    <a:pt x="211" y="117"/>
                    <a:pt x="211" y="117"/>
                  </a:cubicBezTo>
                  <a:cubicBezTo>
                    <a:pt x="213" y="120"/>
                    <a:pt x="217" y="123"/>
                    <a:pt x="222" y="123"/>
                  </a:cubicBezTo>
                  <a:cubicBezTo>
                    <a:pt x="230" y="123"/>
                    <a:pt x="236" y="116"/>
                    <a:pt x="236" y="109"/>
                  </a:cubicBezTo>
                  <a:cubicBezTo>
                    <a:pt x="236" y="101"/>
                    <a:pt x="230" y="95"/>
                    <a:pt x="222" y="95"/>
                  </a:cubicBezTo>
                  <a:cubicBezTo>
                    <a:pt x="217" y="95"/>
                    <a:pt x="213" y="97"/>
                    <a:pt x="210" y="101"/>
                  </a:cubicBezTo>
                  <a:cubicBezTo>
                    <a:pt x="145" y="101"/>
                    <a:pt x="145" y="101"/>
                    <a:pt x="145" y="101"/>
                  </a:cubicBezTo>
                  <a:cubicBezTo>
                    <a:pt x="145" y="87"/>
                    <a:pt x="144" y="75"/>
                    <a:pt x="144" y="68"/>
                  </a:cubicBezTo>
                  <a:cubicBezTo>
                    <a:pt x="158" y="63"/>
                    <a:pt x="169" y="50"/>
                    <a:pt x="169" y="35"/>
                  </a:cubicBezTo>
                  <a:cubicBezTo>
                    <a:pt x="169" y="16"/>
                    <a:pt x="153" y="0"/>
                    <a:pt x="134" y="0"/>
                  </a:cubicBezTo>
                  <a:cubicBezTo>
                    <a:pt x="115" y="0"/>
                    <a:pt x="99" y="16"/>
                    <a:pt x="99" y="35"/>
                  </a:cubicBezTo>
                  <a:cubicBezTo>
                    <a:pt x="99" y="50"/>
                    <a:pt x="110" y="64"/>
                    <a:pt x="124" y="68"/>
                  </a:cubicBezTo>
                  <a:cubicBezTo>
                    <a:pt x="124" y="75"/>
                    <a:pt x="124" y="87"/>
                    <a:pt x="123" y="101"/>
                  </a:cubicBezTo>
                  <a:cubicBezTo>
                    <a:pt x="58" y="101"/>
                    <a:pt x="58" y="101"/>
                    <a:pt x="58" y="101"/>
                  </a:cubicBezTo>
                  <a:cubicBezTo>
                    <a:pt x="55" y="97"/>
                    <a:pt x="51" y="95"/>
                    <a:pt x="46" y="95"/>
                  </a:cubicBezTo>
                  <a:cubicBezTo>
                    <a:pt x="38" y="95"/>
                    <a:pt x="32" y="101"/>
                    <a:pt x="32" y="109"/>
                  </a:cubicBezTo>
                  <a:cubicBezTo>
                    <a:pt x="32" y="116"/>
                    <a:pt x="38" y="123"/>
                    <a:pt x="46" y="123"/>
                  </a:cubicBezTo>
                  <a:cubicBezTo>
                    <a:pt x="51" y="123"/>
                    <a:pt x="55" y="120"/>
                    <a:pt x="57" y="117"/>
                  </a:cubicBezTo>
                  <a:cubicBezTo>
                    <a:pt x="76" y="121"/>
                    <a:pt x="76" y="121"/>
                    <a:pt x="76" y="121"/>
                  </a:cubicBezTo>
                  <a:cubicBezTo>
                    <a:pt x="122" y="121"/>
                    <a:pt x="122" y="121"/>
                    <a:pt x="122" y="121"/>
                  </a:cubicBezTo>
                  <a:cubicBezTo>
                    <a:pt x="121" y="153"/>
                    <a:pt x="120" y="187"/>
                    <a:pt x="120" y="187"/>
                  </a:cubicBezTo>
                  <a:cubicBezTo>
                    <a:pt x="109" y="239"/>
                    <a:pt x="109" y="239"/>
                    <a:pt x="109" y="239"/>
                  </a:cubicBezTo>
                  <a:cubicBezTo>
                    <a:pt x="91" y="239"/>
                    <a:pt x="73" y="237"/>
                    <a:pt x="59" y="227"/>
                  </a:cubicBezTo>
                  <a:cubicBezTo>
                    <a:pt x="49" y="221"/>
                    <a:pt x="41" y="217"/>
                    <a:pt x="34" y="212"/>
                  </a:cubicBezTo>
                  <a:cubicBezTo>
                    <a:pt x="35" y="211"/>
                    <a:pt x="35" y="210"/>
                    <a:pt x="35" y="209"/>
                  </a:cubicBezTo>
                  <a:cubicBezTo>
                    <a:pt x="35" y="200"/>
                    <a:pt x="27" y="192"/>
                    <a:pt x="17" y="192"/>
                  </a:cubicBezTo>
                  <a:cubicBezTo>
                    <a:pt x="8" y="192"/>
                    <a:pt x="0" y="200"/>
                    <a:pt x="0" y="209"/>
                  </a:cubicBezTo>
                  <a:cubicBezTo>
                    <a:pt x="0" y="219"/>
                    <a:pt x="8" y="227"/>
                    <a:pt x="17" y="227"/>
                  </a:cubicBezTo>
                  <a:cubicBezTo>
                    <a:pt x="19" y="227"/>
                    <a:pt x="20" y="227"/>
                    <a:pt x="21" y="226"/>
                  </a:cubicBezTo>
                  <a:cubicBezTo>
                    <a:pt x="28" y="232"/>
                    <a:pt x="37" y="239"/>
                    <a:pt x="48" y="247"/>
                  </a:cubicBezTo>
                  <a:cubicBezTo>
                    <a:pt x="64" y="257"/>
                    <a:pt x="82" y="267"/>
                    <a:pt x="102" y="273"/>
                  </a:cubicBezTo>
                  <a:cubicBezTo>
                    <a:pt x="105" y="274"/>
                    <a:pt x="128" y="288"/>
                    <a:pt x="135" y="288"/>
                  </a:cubicBezTo>
                  <a:cubicBezTo>
                    <a:pt x="141" y="288"/>
                    <a:pt x="161" y="276"/>
                    <a:pt x="166" y="273"/>
                  </a:cubicBezTo>
                  <a:cubicBezTo>
                    <a:pt x="186" y="267"/>
                    <a:pt x="205" y="257"/>
                    <a:pt x="220" y="247"/>
                  </a:cubicBezTo>
                  <a:cubicBezTo>
                    <a:pt x="231" y="239"/>
                    <a:pt x="241" y="232"/>
                    <a:pt x="247" y="226"/>
                  </a:cubicBezTo>
                  <a:cubicBezTo>
                    <a:pt x="248" y="227"/>
                    <a:pt x="250" y="227"/>
                    <a:pt x="251" y="227"/>
                  </a:cubicBezTo>
                  <a:cubicBezTo>
                    <a:pt x="261" y="227"/>
                    <a:pt x="269" y="219"/>
                    <a:pt x="269" y="209"/>
                  </a:cubicBezTo>
                  <a:cubicBezTo>
                    <a:pt x="269" y="200"/>
                    <a:pt x="261" y="192"/>
                    <a:pt x="251" y="192"/>
                  </a:cubicBezTo>
                  <a:close/>
                  <a:moveTo>
                    <a:pt x="115" y="35"/>
                  </a:moveTo>
                  <a:cubicBezTo>
                    <a:pt x="115" y="25"/>
                    <a:pt x="124" y="16"/>
                    <a:pt x="134" y="16"/>
                  </a:cubicBezTo>
                  <a:cubicBezTo>
                    <a:pt x="144" y="16"/>
                    <a:pt x="152" y="25"/>
                    <a:pt x="152" y="35"/>
                  </a:cubicBezTo>
                  <a:cubicBezTo>
                    <a:pt x="152" y="45"/>
                    <a:pt x="144" y="53"/>
                    <a:pt x="134" y="53"/>
                  </a:cubicBezTo>
                  <a:cubicBezTo>
                    <a:pt x="124" y="53"/>
                    <a:pt x="115" y="45"/>
                    <a:pt x="11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22824" y="1235188"/>
            <a:ext cx="914955" cy="914955"/>
            <a:chOff x="1505829" y="2041003"/>
            <a:chExt cx="914955" cy="914955"/>
          </a:xfrm>
        </p:grpSpPr>
        <p:sp>
          <p:nvSpPr>
            <p:cNvPr id="16" name="椭圆 15"/>
            <p:cNvSpPr/>
            <p:nvPr/>
          </p:nvSpPr>
          <p:spPr>
            <a:xfrm>
              <a:off x="1505829" y="2041003"/>
              <a:ext cx="914955" cy="914955"/>
            </a:xfrm>
            <a:prstGeom prst="ellipse">
              <a:avLst/>
            </a:prstGeom>
            <a:solidFill>
              <a:srgbClr val="589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774240" y="2321221"/>
              <a:ext cx="346429" cy="346430"/>
              <a:chOff x="817563" y="4075113"/>
              <a:chExt cx="257175" cy="257176"/>
            </a:xfrm>
            <a:solidFill>
              <a:schemeClr val="bg1"/>
            </a:solidFill>
          </p:grpSpPr>
          <p:sp>
            <p:nvSpPr>
              <p:cNvPr id="18" name="Freeform 408"/>
              <p:cNvSpPr/>
              <p:nvPr/>
            </p:nvSpPr>
            <p:spPr bwMode="auto">
              <a:xfrm>
                <a:off x="942975" y="4075113"/>
                <a:ext cx="131763" cy="249238"/>
              </a:xfrm>
              <a:custGeom>
                <a:avLst/>
                <a:gdLst>
                  <a:gd name="T0" fmla="*/ 0 w 83"/>
                  <a:gd name="T1" fmla="*/ 86 h 157"/>
                  <a:gd name="T2" fmla="*/ 21 w 83"/>
                  <a:gd name="T3" fmla="*/ 157 h 157"/>
                  <a:gd name="T4" fmla="*/ 83 w 83"/>
                  <a:gd name="T5" fmla="*/ 0 h 157"/>
                  <a:gd name="T6" fmla="*/ 0 w 83"/>
                  <a:gd name="T7" fmla="*/ 86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57">
                    <a:moveTo>
                      <a:pt x="0" y="86"/>
                    </a:moveTo>
                    <a:lnTo>
                      <a:pt x="21" y="157"/>
                    </a:lnTo>
                    <a:lnTo>
                      <a:pt x="83" y="0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" name="Freeform 409"/>
              <p:cNvSpPr/>
              <p:nvPr/>
            </p:nvSpPr>
            <p:spPr bwMode="auto">
              <a:xfrm>
                <a:off x="896938" y="4222751"/>
                <a:ext cx="69850" cy="109538"/>
              </a:xfrm>
              <a:custGeom>
                <a:avLst/>
                <a:gdLst>
                  <a:gd name="T0" fmla="*/ 0 w 44"/>
                  <a:gd name="T1" fmla="*/ 23 h 69"/>
                  <a:gd name="T2" fmla="*/ 15 w 44"/>
                  <a:gd name="T3" fmla="*/ 69 h 69"/>
                  <a:gd name="T4" fmla="*/ 44 w 44"/>
                  <a:gd name="T5" fmla="*/ 69 h 69"/>
                  <a:gd name="T6" fmla="*/ 23 w 44"/>
                  <a:gd name="T7" fmla="*/ 0 h 69"/>
                  <a:gd name="T8" fmla="*/ 0 w 44"/>
                  <a:gd name="T9" fmla="*/ 2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69">
                    <a:moveTo>
                      <a:pt x="0" y="23"/>
                    </a:moveTo>
                    <a:lnTo>
                      <a:pt x="15" y="69"/>
                    </a:lnTo>
                    <a:lnTo>
                      <a:pt x="44" y="69"/>
                    </a:lnTo>
                    <a:lnTo>
                      <a:pt x="23" y="0"/>
                    </a:lnTo>
                    <a:lnTo>
                      <a:pt x="0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410"/>
              <p:cNvSpPr/>
              <p:nvPr/>
            </p:nvSpPr>
            <p:spPr bwMode="auto">
              <a:xfrm>
                <a:off x="825500" y="4075113"/>
                <a:ext cx="247650" cy="131763"/>
              </a:xfrm>
              <a:custGeom>
                <a:avLst/>
                <a:gdLst>
                  <a:gd name="T0" fmla="*/ 156 w 156"/>
                  <a:gd name="T1" fmla="*/ 0 h 83"/>
                  <a:gd name="T2" fmla="*/ 0 w 156"/>
                  <a:gd name="T3" fmla="*/ 62 h 83"/>
                  <a:gd name="T4" fmla="*/ 71 w 156"/>
                  <a:gd name="T5" fmla="*/ 83 h 83"/>
                  <a:gd name="T6" fmla="*/ 156 w 156"/>
                  <a:gd name="T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83">
                    <a:moveTo>
                      <a:pt x="156" y="0"/>
                    </a:moveTo>
                    <a:lnTo>
                      <a:pt x="0" y="62"/>
                    </a:lnTo>
                    <a:lnTo>
                      <a:pt x="71" y="83"/>
                    </a:lnTo>
                    <a:lnTo>
                      <a:pt x="15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411"/>
              <p:cNvSpPr/>
              <p:nvPr/>
            </p:nvSpPr>
            <p:spPr bwMode="auto">
              <a:xfrm>
                <a:off x="817563" y="4183063"/>
                <a:ext cx="109538" cy="69850"/>
              </a:xfrm>
              <a:custGeom>
                <a:avLst/>
                <a:gdLst>
                  <a:gd name="T0" fmla="*/ 69 w 69"/>
                  <a:gd name="T1" fmla="*/ 21 h 44"/>
                  <a:gd name="T2" fmla="*/ 0 w 69"/>
                  <a:gd name="T3" fmla="*/ 0 h 44"/>
                  <a:gd name="T4" fmla="*/ 0 w 69"/>
                  <a:gd name="T5" fmla="*/ 29 h 44"/>
                  <a:gd name="T6" fmla="*/ 46 w 69"/>
                  <a:gd name="T7" fmla="*/ 44 h 44"/>
                  <a:gd name="T8" fmla="*/ 69 w 69"/>
                  <a:gd name="T9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44">
                    <a:moveTo>
                      <a:pt x="69" y="21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46" y="44"/>
                    </a:lnTo>
                    <a:lnTo>
                      <a:pt x="69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412"/>
              <p:cNvSpPr/>
              <p:nvPr/>
            </p:nvSpPr>
            <p:spPr bwMode="auto">
              <a:xfrm>
                <a:off x="868363" y="4265613"/>
                <a:ext cx="23813" cy="38100"/>
              </a:xfrm>
              <a:custGeom>
                <a:avLst/>
                <a:gdLst>
                  <a:gd name="T0" fmla="*/ 0 w 15"/>
                  <a:gd name="T1" fmla="*/ 11 h 24"/>
                  <a:gd name="T2" fmla="*/ 2 w 15"/>
                  <a:gd name="T3" fmla="*/ 24 h 24"/>
                  <a:gd name="T4" fmla="*/ 15 w 15"/>
                  <a:gd name="T5" fmla="*/ 11 h 24"/>
                  <a:gd name="T6" fmla="*/ 11 w 15"/>
                  <a:gd name="T7" fmla="*/ 0 h 24"/>
                  <a:gd name="T8" fmla="*/ 0 w 15"/>
                  <a:gd name="T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4">
                    <a:moveTo>
                      <a:pt x="0" y="11"/>
                    </a:moveTo>
                    <a:lnTo>
                      <a:pt x="2" y="24"/>
                    </a:lnTo>
                    <a:lnTo>
                      <a:pt x="15" y="11"/>
                    </a:lnTo>
                    <a:lnTo>
                      <a:pt x="11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1419225" y="1296670"/>
            <a:ext cx="4068445" cy="2097222"/>
            <a:chOff x="2629819" y="1878328"/>
            <a:chExt cx="2843733" cy="2096738"/>
          </a:xfrm>
        </p:grpSpPr>
        <p:sp>
          <p:nvSpPr>
            <p:cNvPr id="24" name="矩形 23"/>
            <p:cNvSpPr/>
            <p:nvPr/>
          </p:nvSpPr>
          <p:spPr>
            <a:xfrm>
              <a:off x="2629819" y="2259692"/>
              <a:ext cx="2843733" cy="171537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利用</a:t>
              </a:r>
              <a:r>
                <a:rPr lang="en-US" altLang="zh-CN" dirty="0" smtClean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Bootstrap</a:t>
              </a:r>
              <a:r>
                <a:rPr lang="zh-CN" altLang="en-US" dirty="0" smtClean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框架的</a:t>
              </a:r>
              <a:r>
                <a:rPr lang="en-US" altLang="zh-CN" dirty="0" smtClean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nav</a:t>
              </a:r>
              <a:r>
                <a:rPr lang="zh-CN" altLang="en-US" dirty="0" smtClean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导航栏时，导航栏高度不能得到想要的效果。</a:t>
              </a:r>
              <a:endParaRPr lang="zh-CN" altLang="en-US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解决方法：利用</a:t>
              </a:r>
              <a:r>
                <a:rPr lang="en-US" altLang="zh-CN" dirty="0" smtClean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F12</a:t>
              </a:r>
              <a:r>
                <a:rPr lang="zh-CN" altLang="en-US" dirty="0" smtClean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找到</a:t>
              </a:r>
              <a:r>
                <a:rPr lang="en-US" altLang="zh-CN" dirty="0" smtClean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bootstrap.css</a:t>
              </a:r>
              <a:r>
                <a:rPr lang="zh-CN" altLang="en-US" dirty="0" smtClean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中决定</a:t>
              </a:r>
              <a:r>
                <a:rPr lang="en-US" altLang="zh-CN" dirty="0" smtClean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nav</a:t>
              </a:r>
              <a:r>
                <a:rPr lang="zh-CN" altLang="en-US" dirty="0" smtClean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高度的样式代码，修改成需要的高度。</a:t>
              </a:r>
              <a:endParaRPr lang="zh-CN" altLang="en-US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TextBox 13"/>
            <p:cNvSpPr txBox="1"/>
            <p:nvPr/>
          </p:nvSpPr>
          <p:spPr>
            <a:xfrm>
              <a:off x="2629819" y="1878328"/>
              <a:ext cx="1294333" cy="27679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spcBef>
                  <a:spcPct val="20000"/>
                </a:spcBef>
                <a:defRPr/>
              </a:pPr>
              <a:r>
                <a:rPr lang="zh-CN" altLang="en-US" b="1" dirty="0" smtClean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问题一</a:t>
              </a:r>
              <a:endParaRPr lang="zh-CN" altLang="en-US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333615" y="1296670"/>
            <a:ext cx="4150995" cy="2926590"/>
            <a:chOff x="7421414" y="1878328"/>
            <a:chExt cx="2843733" cy="2925472"/>
          </a:xfrm>
        </p:grpSpPr>
        <p:sp>
          <p:nvSpPr>
            <p:cNvPr id="27" name="矩形 26"/>
            <p:cNvSpPr/>
            <p:nvPr/>
          </p:nvSpPr>
          <p:spPr>
            <a:xfrm>
              <a:off x="7421414" y="2259692"/>
              <a:ext cx="2843733" cy="254410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栅格系统乱用，导致页面布局混乱</a:t>
              </a:r>
              <a:endParaRPr lang="zh-CN" altLang="en-US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解决方法：利用搜索引擎及知乎工具等在网上查找原因。并且再次看文档，比对代码差异。</a:t>
              </a:r>
              <a:endParaRPr lang="zh-CN" altLang="en-US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&lt;div class="row"&gt;</a:t>
              </a:r>
              <a:endParaRPr lang="zh-CN" altLang="en-US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         &lt;div class="col-md-3 "&gt;</a:t>
              </a:r>
              <a:r>
                <a:rPr lang="en-US" altLang="zh-CN" dirty="0" smtClean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...&lt;/div&gt;</a:t>
              </a:r>
              <a:endParaRPr lang="en-US" altLang="zh-CN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dirty="0" smtClean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&lt;/div&gt;</a:t>
              </a:r>
              <a:endParaRPr lang="en-US" altLang="zh-CN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TextBox 13"/>
            <p:cNvSpPr txBox="1"/>
            <p:nvPr/>
          </p:nvSpPr>
          <p:spPr>
            <a:xfrm>
              <a:off x="7421414" y="1878328"/>
              <a:ext cx="1294333" cy="27675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spcBef>
                  <a:spcPct val="20000"/>
                </a:spcBef>
                <a:defRPr/>
              </a:pPr>
              <a:r>
                <a:rPr lang="zh-CN" altLang="en-US" b="1" dirty="0" smtClean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问题二</a:t>
              </a:r>
              <a:endParaRPr lang="zh-CN" altLang="en-US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419225" y="4021455"/>
            <a:ext cx="4301490" cy="1765146"/>
            <a:chOff x="2629819" y="4009363"/>
            <a:chExt cx="2843733" cy="1764606"/>
          </a:xfrm>
        </p:grpSpPr>
        <p:sp>
          <p:nvSpPr>
            <p:cNvPr id="30" name="矩形 29"/>
            <p:cNvSpPr/>
            <p:nvPr/>
          </p:nvSpPr>
          <p:spPr>
            <a:xfrm>
              <a:off x="2629819" y="4390727"/>
              <a:ext cx="2843733" cy="138324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在做完</a:t>
              </a:r>
              <a:r>
                <a:rPr lang="en-US" altLang="zh-CN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nav</a:t>
              </a:r>
              <a:r>
                <a:rPr lang="zh-CN" altLang="en-US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导航栏和栅格系统后发现自己的进度缓慢，对于</a:t>
              </a:r>
              <a:r>
                <a:rPr lang="en-US" altLang="zh-CN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Bootstrap</a:t>
              </a:r>
              <a:r>
                <a:rPr lang="zh-CN" altLang="en-US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框架的运用很成问题，知其然不知其所以然。</a:t>
              </a:r>
              <a:endPara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解决方法：停下代码的编写，重新学习</a:t>
              </a:r>
              <a:r>
                <a:rPr lang="en-US" altLang="zh-CN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css</a:t>
              </a:r>
              <a:r>
                <a:rPr lang="zh-CN" altLang="en-US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。</a:t>
              </a:r>
              <a:endParaRPr lang="en-US" altLang="zh-CN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TextBox 13"/>
            <p:cNvSpPr txBox="1"/>
            <p:nvPr/>
          </p:nvSpPr>
          <p:spPr>
            <a:xfrm>
              <a:off x="2629819" y="4009363"/>
              <a:ext cx="1294333" cy="27677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spcBef>
                  <a:spcPct val="20000"/>
                </a:spcBef>
                <a:defRPr/>
              </a:pPr>
              <a:r>
                <a:rPr lang="zh-CN" altLang="en-US" b="1" dirty="0" smtClean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问题三</a:t>
              </a:r>
              <a:endParaRPr lang="zh-CN" altLang="en-US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333615" y="4740275"/>
            <a:ext cx="4293235" cy="1449125"/>
            <a:chOff x="7421414" y="4009363"/>
            <a:chExt cx="2843733" cy="1155650"/>
          </a:xfrm>
        </p:grpSpPr>
        <p:sp>
          <p:nvSpPr>
            <p:cNvPr id="33" name="矩形 32"/>
            <p:cNvSpPr/>
            <p:nvPr/>
          </p:nvSpPr>
          <p:spPr>
            <a:xfrm>
              <a:off x="7421414" y="4326414"/>
              <a:ext cx="2843733" cy="8385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写选项卡的</a:t>
              </a:r>
              <a:r>
                <a:rPr lang="en-US" altLang="zh-CN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js</a:t>
              </a:r>
              <a:r>
                <a:rPr lang="zh-CN" altLang="en-US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交互时，想要实现点击按钮切换背景图，点击后却并没有反应。</a:t>
              </a:r>
              <a:endPara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</a:pPr>
              <a:endParaRPr lang="zh-CN" altLang="en-US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TextBox 13"/>
            <p:cNvSpPr txBox="1"/>
            <p:nvPr/>
          </p:nvSpPr>
          <p:spPr>
            <a:xfrm>
              <a:off x="7421414" y="4009363"/>
              <a:ext cx="1294333" cy="22079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spcBef>
                  <a:spcPct val="20000"/>
                </a:spcBef>
                <a:defRPr/>
              </a:pPr>
              <a:r>
                <a:rPr lang="zh-CN" altLang="en-US" b="1" dirty="0" smtClean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问题四</a:t>
              </a:r>
              <a:endParaRPr lang="zh-CN" altLang="en-US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22 -1.85185E-6 L 2.29167E-6 -1.85185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22 -1.85185E-6 L 2.29167E-6 -1.85185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22 -1.85185E-6 L 2.29167E-6 -1.85185E-6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22 -1.85185E-6 L 2.29167E-6 -1.85185E-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8"/>
          <p:cNvSpPr txBox="1">
            <a:spLocks noChangeArrowheads="1"/>
          </p:cNvSpPr>
          <p:nvPr/>
        </p:nvSpPr>
        <p:spPr bwMode="auto">
          <a:xfrm>
            <a:off x="223498" y="236622"/>
            <a:ext cx="321502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37" y="2244267"/>
            <a:ext cx="5379839" cy="332312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82778" y="764222"/>
            <a:ext cx="3391819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遗留问题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21830" y="1845310"/>
            <a:ext cx="439356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span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标签，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标签，点击效果的使用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02178" y="1776505"/>
            <a:ext cx="595480" cy="535188"/>
            <a:chOff x="6586578" y="2807988"/>
            <a:chExt cx="595480" cy="535188"/>
          </a:xfrm>
        </p:grpSpPr>
        <p:sp>
          <p:nvSpPr>
            <p:cNvPr id="8" name="椭圆 7"/>
            <p:cNvSpPr/>
            <p:nvPr/>
          </p:nvSpPr>
          <p:spPr>
            <a:xfrm>
              <a:off x="6586578" y="2807988"/>
              <a:ext cx="535188" cy="535188"/>
            </a:xfrm>
            <a:prstGeom prst="ellipse">
              <a:avLst/>
            </a:prstGeom>
            <a:solidFill>
              <a:srgbClr val="0558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586578" y="2875527"/>
              <a:ext cx="5954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021830" y="2581910"/>
            <a:ext cx="486664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利用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gulp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自动监听并编译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sass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302178" y="2467598"/>
            <a:ext cx="595480" cy="535188"/>
            <a:chOff x="6586578" y="2807988"/>
            <a:chExt cx="595480" cy="535188"/>
          </a:xfrm>
        </p:grpSpPr>
        <p:sp>
          <p:nvSpPr>
            <p:cNvPr id="12" name="椭圆 11"/>
            <p:cNvSpPr/>
            <p:nvPr/>
          </p:nvSpPr>
          <p:spPr>
            <a:xfrm>
              <a:off x="6586578" y="2807988"/>
              <a:ext cx="535188" cy="535188"/>
            </a:xfrm>
            <a:prstGeom prst="ellipse">
              <a:avLst/>
            </a:prstGeom>
            <a:solidFill>
              <a:srgbClr val="589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586578" y="2875527"/>
              <a:ext cx="5954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021830" y="3276600"/>
            <a:ext cx="508444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nodejs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部署网站，只能显示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html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302428" y="3162432"/>
            <a:ext cx="595480" cy="535188"/>
            <a:chOff x="6586578" y="2807988"/>
            <a:chExt cx="595480" cy="535188"/>
          </a:xfrm>
        </p:grpSpPr>
        <p:sp>
          <p:nvSpPr>
            <p:cNvPr id="16" name="椭圆 15"/>
            <p:cNvSpPr/>
            <p:nvPr/>
          </p:nvSpPr>
          <p:spPr>
            <a:xfrm>
              <a:off x="6586578" y="2807988"/>
              <a:ext cx="535188" cy="535188"/>
            </a:xfrm>
            <a:prstGeom prst="ellipse">
              <a:avLst/>
            </a:prstGeom>
            <a:solidFill>
              <a:srgbClr val="0558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586578" y="2875527"/>
              <a:ext cx="5954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02428" y="4860422"/>
            <a:ext cx="595480" cy="535188"/>
            <a:chOff x="6586578" y="2807988"/>
            <a:chExt cx="595480" cy="535188"/>
          </a:xfrm>
        </p:grpSpPr>
        <p:sp>
          <p:nvSpPr>
            <p:cNvPr id="18" name="椭圆 17"/>
            <p:cNvSpPr/>
            <p:nvPr/>
          </p:nvSpPr>
          <p:spPr>
            <a:xfrm>
              <a:off x="6586578" y="2807988"/>
              <a:ext cx="535188" cy="535188"/>
            </a:xfrm>
            <a:prstGeom prst="ellipse">
              <a:avLst/>
            </a:prstGeom>
            <a:solidFill>
              <a:srgbClr val="0558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586578" y="2875527"/>
              <a:ext cx="595480" cy="39878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05</a:t>
              </a:r>
              <a:endPara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302178" y="3870948"/>
            <a:ext cx="595480" cy="535188"/>
            <a:chOff x="6586578" y="2807988"/>
            <a:chExt cx="595480" cy="535188"/>
          </a:xfrm>
        </p:grpSpPr>
        <p:sp>
          <p:nvSpPr>
            <p:cNvPr id="27" name="椭圆 26"/>
            <p:cNvSpPr/>
            <p:nvPr/>
          </p:nvSpPr>
          <p:spPr>
            <a:xfrm>
              <a:off x="6586578" y="2807988"/>
              <a:ext cx="535188" cy="535188"/>
            </a:xfrm>
            <a:prstGeom prst="ellipse">
              <a:avLst/>
            </a:prstGeom>
            <a:solidFill>
              <a:srgbClr val="589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586578" y="2875527"/>
              <a:ext cx="595480" cy="39878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7021830" y="4860290"/>
            <a:ext cx="4028440" cy="70675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网站首页通过滚动鼠标滚轮，让页面文字内容逐渐显示的效果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021830" y="3870960"/>
            <a:ext cx="4265295" cy="70675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网站首页通过滚动鼠标滚轮，让选项卡自动切换的效果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4" grpId="0"/>
      <p:bldP spid="33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-594"/>
            <a:ext cx="7071972" cy="6858594"/>
          </a:xfrm>
          <a:prstGeom prst="rect">
            <a:avLst/>
          </a:prstGeom>
        </p:spPr>
      </p:pic>
      <p:sp>
        <p:nvSpPr>
          <p:cNvPr id="9" name="直角三角形 8"/>
          <p:cNvSpPr/>
          <p:nvPr/>
        </p:nvSpPr>
        <p:spPr>
          <a:xfrm>
            <a:off x="5181600" y="4381500"/>
            <a:ext cx="1701800" cy="1701800"/>
          </a:xfrm>
          <a:prstGeom prst="rtTriangle">
            <a:avLst/>
          </a:prstGeom>
          <a:solidFill>
            <a:srgbClr val="3D82B6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>
            <a:off x="1574800" y="1117600"/>
            <a:ext cx="863600" cy="863600"/>
          </a:xfrm>
          <a:prstGeom prst="rtTriangle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28"/>
          <p:cNvSpPr txBox="1">
            <a:spLocks noChangeArrowheads="1"/>
          </p:cNvSpPr>
          <p:nvPr/>
        </p:nvSpPr>
        <p:spPr bwMode="auto">
          <a:xfrm>
            <a:off x="7046573" y="2640097"/>
            <a:ext cx="381712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4400" b="1" dirty="0">
                <a:solidFill>
                  <a:srgbClr val="5898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关于前端优化</a:t>
            </a:r>
            <a:endParaRPr lang="zh-CN" altLang="en-US" sz="4400" b="1" dirty="0">
              <a:solidFill>
                <a:srgbClr val="5898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28"/>
          <p:cNvSpPr txBox="1">
            <a:spLocks noChangeArrowheads="1"/>
          </p:cNvSpPr>
          <p:nvPr/>
        </p:nvSpPr>
        <p:spPr bwMode="auto">
          <a:xfrm>
            <a:off x="1574800" y="3420468"/>
            <a:ext cx="2588888" cy="450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zh-CN" sz="287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700" b="1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8"/>
          <p:cNvSpPr txBox="1">
            <a:spLocks noChangeArrowheads="1"/>
          </p:cNvSpPr>
          <p:nvPr/>
        </p:nvSpPr>
        <p:spPr bwMode="auto">
          <a:xfrm>
            <a:off x="6784975" y="3942080"/>
            <a:ext cx="469773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浅谈自己了解到的关于页面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优化的几个方面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8"/>
          <p:cNvSpPr txBox="1">
            <a:spLocks noChangeArrowheads="1"/>
          </p:cNvSpPr>
          <p:nvPr/>
        </p:nvSpPr>
        <p:spPr bwMode="auto">
          <a:xfrm>
            <a:off x="223498" y="236622"/>
            <a:ext cx="321502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关于前端优化</a:t>
            </a:r>
            <a:endParaRPr lang="zh-CN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473131" y="1667188"/>
            <a:ext cx="2086904" cy="2116762"/>
            <a:chOff x="4473131" y="1667188"/>
            <a:chExt cx="2086904" cy="2116762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rot="19397468">
              <a:off x="4473131" y="1667188"/>
              <a:ext cx="2086904" cy="2116762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rgbClr val="589876"/>
            </a:solidFill>
            <a:ln>
              <a:noFill/>
            </a:ln>
            <a:effectLst/>
          </p:spPr>
          <p:txBody>
            <a:bodyPr wrap="none" lIns="121910" tIns="60955" rIns="121910" bIns="60955" anchor="ctr"/>
            <a:lstStyle/>
            <a:p>
              <a:pPr defTabSz="544195">
                <a:defRPr/>
              </a:pPr>
              <a:endParaRPr lang="en-US" sz="2150" kern="0" smtClean="0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TextBox 22"/>
            <p:cNvSpPr txBox="1"/>
            <p:nvPr/>
          </p:nvSpPr>
          <p:spPr>
            <a:xfrm>
              <a:off x="4856661" y="2354792"/>
              <a:ext cx="1319494" cy="1259205"/>
            </a:xfrm>
            <a:prstGeom prst="rect">
              <a:avLst/>
            </a:prstGeom>
            <a:noFill/>
          </p:spPr>
          <p:txBody>
            <a:bodyPr wrap="square" lIns="121884" tIns="60941" rIns="121884" bIns="60941" rtlCol="0">
              <a:spAutoFit/>
            </a:bodyPr>
            <a:lstStyle/>
            <a:p>
              <a:pPr algn="ctr" defTabSz="544195"/>
              <a:r>
                <a:rPr lang="zh-CN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合并请求</a:t>
              </a:r>
              <a:endParaRPr lang="zh-CN" altLang="en-US" sz="54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 defTabSz="544195"/>
              <a:endParaRPr lang="ru-RU" sz="5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Roboto Black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49334" y="3635442"/>
            <a:ext cx="2086904" cy="2116762"/>
            <a:chOff x="5449334" y="3635442"/>
            <a:chExt cx="2086904" cy="2116762"/>
          </a:xfrm>
        </p:grpSpPr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 rot="8579122">
              <a:off x="5449334" y="3635442"/>
              <a:ext cx="2086904" cy="2116762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rgbClr val="589876"/>
            </a:solidFill>
            <a:ln>
              <a:noFill/>
            </a:ln>
            <a:effectLst/>
          </p:spPr>
          <p:txBody>
            <a:bodyPr wrap="none" lIns="121910" tIns="60955" rIns="121910" bIns="60955" anchor="ctr"/>
            <a:lstStyle/>
            <a:p>
              <a:pPr defTabSz="544195">
                <a:defRPr/>
              </a:pPr>
              <a:endParaRPr lang="en-US" sz="2150" kern="0" smtClean="0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TextBox 24"/>
            <p:cNvSpPr txBox="1"/>
            <p:nvPr/>
          </p:nvSpPr>
          <p:spPr>
            <a:xfrm>
              <a:off x="5873514" y="4479992"/>
              <a:ext cx="1417320" cy="427990"/>
            </a:xfrm>
            <a:prstGeom prst="rect">
              <a:avLst/>
            </a:prstGeom>
            <a:noFill/>
          </p:spPr>
          <p:txBody>
            <a:bodyPr wrap="square" lIns="121884" tIns="60941" rIns="121884" bIns="60941" rtlCol="0">
              <a:spAutoFit/>
            </a:bodyPr>
            <a:lstStyle/>
            <a:p>
              <a:pPr algn="ctr" defTabSz="544195"/>
              <a:r>
                <a:rPr lang="ru-RU" sz="20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Roboto Black"/>
                  <a:sym typeface="Arial" panose="020B0604020202020204" pitchFamily="34" charset="0"/>
                </a:rPr>
                <a:t>Minify</a:t>
              </a:r>
              <a:endParaRPr lang="ru-RU" sz="20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Roboto Black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930924" y="2175470"/>
            <a:ext cx="2117038" cy="2086632"/>
            <a:chOff x="5930924" y="2175470"/>
            <a:chExt cx="2117038" cy="2086632"/>
          </a:xfrm>
        </p:grpSpPr>
        <p:sp>
          <p:nvSpPr>
            <p:cNvPr id="11" name="Freeform 3"/>
            <p:cNvSpPr>
              <a:spLocks noChangeArrowheads="1"/>
            </p:cNvSpPr>
            <p:nvPr/>
          </p:nvSpPr>
          <p:spPr bwMode="auto">
            <a:xfrm rot="3202081">
              <a:off x="5946127" y="2160267"/>
              <a:ext cx="2086632" cy="2117038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rgbClr val="05588E"/>
            </a:solidFill>
            <a:ln>
              <a:noFill/>
            </a:ln>
            <a:effectLst/>
          </p:spPr>
          <p:txBody>
            <a:bodyPr wrap="none" lIns="121910" tIns="60955" rIns="121910" bIns="60955" anchor="ctr"/>
            <a:lstStyle/>
            <a:p>
              <a:pPr defTabSz="544195">
                <a:defRPr/>
              </a:pPr>
              <a:endParaRPr lang="en-US" sz="2150" kern="0" smtClean="0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TextBox 25"/>
            <p:cNvSpPr txBox="1"/>
            <p:nvPr/>
          </p:nvSpPr>
          <p:spPr>
            <a:xfrm>
              <a:off x="6562369" y="2935059"/>
              <a:ext cx="1319494" cy="427990"/>
            </a:xfrm>
            <a:prstGeom prst="rect">
              <a:avLst/>
            </a:prstGeom>
            <a:noFill/>
          </p:spPr>
          <p:txBody>
            <a:bodyPr wrap="square" lIns="121884" tIns="60941" rIns="121884" bIns="60941" rtlCol="0">
              <a:spAutoFit/>
            </a:bodyPr>
            <a:lstStyle/>
            <a:p>
              <a:pPr algn="ctr" defTabSz="544195"/>
              <a:r>
                <a:rPr lang="en-US" sz="2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Roboto Black"/>
                  <a:sym typeface="Arial" panose="020B0604020202020204" pitchFamily="34" charset="0"/>
                </a:rPr>
                <a:t>域名拆分</a:t>
              </a:r>
              <a:endParaRPr 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 Black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962185" y="3167649"/>
            <a:ext cx="2117038" cy="2086632"/>
            <a:chOff x="3962185" y="3167649"/>
            <a:chExt cx="2117038" cy="2086632"/>
          </a:xfrm>
        </p:grpSpPr>
        <p:sp>
          <p:nvSpPr>
            <p:cNvPr id="14" name="Freeform 3"/>
            <p:cNvSpPr>
              <a:spLocks noChangeArrowheads="1"/>
            </p:cNvSpPr>
            <p:nvPr/>
          </p:nvSpPr>
          <p:spPr bwMode="auto">
            <a:xfrm rot="13978264">
              <a:off x="3977388" y="3152446"/>
              <a:ext cx="2086632" cy="2117038"/>
            </a:xfrm>
            <a:custGeom>
              <a:avLst/>
              <a:gdLst>
                <a:gd name="T0" fmla="*/ 3563 w 10688"/>
                <a:gd name="T1" fmla="*/ 7062 h 10844"/>
                <a:gd name="T2" fmla="*/ 3563 w 10688"/>
                <a:gd name="T3" fmla="*/ 7062 h 10844"/>
                <a:gd name="T4" fmla="*/ 4563 w 10688"/>
                <a:gd name="T5" fmla="*/ 10749 h 10844"/>
                <a:gd name="T6" fmla="*/ 7937 w 10688"/>
                <a:gd name="T7" fmla="*/ 9812 h 10844"/>
                <a:gd name="T8" fmla="*/ 9062 w 10688"/>
                <a:gd name="T9" fmla="*/ 2782 h 10844"/>
                <a:gd name="T10" fmla="*/ 2032 w 10688"/>
                <a:gd name="T11" fmla="*/ 1626 h 10844"/>
                <a:gd name="T12" fmla="*/ 0 w 10688"/>
                <a:gd name="T13" fmla="*/ 4907 h 10844"/>
                <a:gd name="T14" fmla="*/ 3563 w 10688"/>
                <a:gd name="T15" fmla="*/ 7062 h 10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solidFill>
              <a:srgbClr val="05588E"/>
            </a:solidFill>
            <a:ln>
              <a:noFill/>
            </a:ln>
            <a:effectLst/>
          </p:spPr>
          <p:txBody>
            <a:bodyPr wrap="none" lIns="121910" tIns="60955" rIns="121910" bIns="60955" anchor="ctr"/>
            <a:lstStyle/>
            <a:p>
              <a:pPr defTabSz="544195">
                <a:defRPr/>
              </a:pPr>
              <a:endParaRPr lang="en-US" sz="2150" kern="0" smtClean="0">
                <a:solidFill>
                  <a:srgbClr val="E2E3E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TextBox 33"/>
            <p:cNvSpPr txBox="1"/>
            <p:nvPr/>
          </p:nvSpPr>
          <p:spPr>
            <a:xfrm>
              <a:off x="4046640" y="3749944"/>
              <a:ext cx="1600200" cy="735965"/>
            </a:xfrm>
            <a:prstGeom prst="rect">
              <a:avLst/>
            </a:prstGeom>
            <a:noFill/>
          </p:spPr>
          <p:txBody>
            <a:bodyPr wrap="square" lIns="121884" tIns="60941" rIns="121884" bIns="60941" rtlCol="0">
              <a:spAutoFit/>
            </a:bodyPr>
            <a:lstStyle/>
            <a:p>
              <a:pPr algn="ctr" defTabSz="544195"/>
              <a:r>
                <a:rPr lang="en-US" sz="2000" b="1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Roboto Black"/>
                  <a:sym typeface="Arial" panose="020B0604020202020204" pitchFamily="34" charset="0"/>
                </a:rPr>
                <a:t>开启KeepAlive</a:t>
              </a:r>
              <a:endParaRPr lang="en-US" sz="20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Roboto Black"/>
                <a:sym typeface="Arial" panose="020B0604020202020204" pitchFamily="34" charset="0"/>
              </a:endParaRPr>
            </a:p>
          </p:txBody>
        </p:sp>
      </p:grpSp>
      <p:sp>
        <p:nvSpPr>
          <p:cNvPr id="16" name="TextBox 13"/>
          <p:cNvSpPr txBox="1"/>
          <p:nvPr/>
        </p:nvSpPr>
        <p:spPr>
          <a:xfrm>
            <a:off x="223520" y="1750060"/>
            <a:ext cx="4202430" cy="9848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合并请求的主要目的是减少浏览器对服务器发起的请求数，从而减少在发起请求过程中花费的时间。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eg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合并JS、合并CSS以及合并小图片（也就是使用CSS精灵）等方式来减少请求。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8281035" y="2614930"/>
            <a:ext cx="3245485" cy="7385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6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域名拆分主要是为了增加浏览器下载的并行度，让浏览器能同时发起更多的请求</a:t>
            </a:r>
            <a:endParaRPr lang="zh-CN" altLang="en-US" sz="1600" dirty="0" smtClean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13"/>
          <p:cNvSpPr txBox="1"/>
          <p:nvPr/>
        </p:nvSpPr>
        <p:spPr>
          <a:xfrm>
            <a:off x="7757523" y="4536036"/>
            <a:ext cx="2030282" cy="4921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600" dirty="0" smtClean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利用</a:t>
            </a:r>
            <a:r>
              <a:rPr lang="en-US" altLang="zh-CN" sz="1600" dirty="0" smtClean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gulp</a:t>
            </a:r>
            <a:r>
              <a:rPr lang="zh-CN" altLang="en-US" sz="1600" dirty="0" smtClean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对</a:t>
            </a:r>
            <a:r>
              <a:rPr lang="en-US" altLang="zh-CN" sz="1600" dirty="0" smtClean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html</a:t>
            </a:r>
            <a:r>
              <a:rPr lang="zh-CN" altLang="en-US" sz="1600" dirty="0" smtClean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600" dirty="0" smtClean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css</a:t>
            </a:r>
            <a:r>
              <a:rPr lang="zh-CN" altLang="en-US" sz="1600" dirty="0" smtClean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600" dirty="0" smtClean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js</a:t>
            </a:r>
            <a:r>
              <a:rPr lang="zh-CN" altLang="en-US" sz="1600" dirty="0" smtClean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600" dirty="0" smtClean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images</a:t>
            </a:r>
            <a:r>
              <a:rPr lang="zh-CN" altLang="en-US" sz="1600" dirty="0" smtClean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进行压缩</a:t>
            </a:r>
            <a:endParaRPr lang="zh-CN" altLang="en-US" sz="1600" dirty="0" smtClean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9355" y="4197985"/>
            <a:ext cx="26314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开启KeepAlive能够减少浏览器与服务器建立连接的次数，从而节省建立连接时间。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20" grpId="0"/>
          <p:bldP spid="2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/>
          <p:bldP spid="20" grpId="0"/>
          <p:bldP spid="23" grpId="0"/>
        </p:bldLst>
      </p:timing>
    </mc:Fallback>
  </mc:AlternateContent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OC_GUID" val="{ff9ee15c-ccb1-40ee-af2c-61f5f82d85fd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2071</Words>
  <Application>WPS 演示</Application>
  <PresentationFormat>自定义</PresentationFormat>
  <Paragraphs>156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Calibri</vt:lpstr>
      <vt:lpstr>Roboto Black</vt:lpstr>
      <vt:lpstr>Segoe Print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商业计划书</dc:title>
  <dc:creator>第一PPT</dc:creator>
  <cp:keywords>www.1ppt.com</cp:keywords>
  <cp:lastModifiedBy>-WYM</cp:lastModifiedBy>
  <cp:revision>102</cp:revision>
  <dcterms:created xsi:type="dcterms:W3CDTF">2015-09-26T03:26:00Z</dcterms:created>
  <dcterms:modified xsi:type="dcterms:W3CDTF">2019-03-10T12:33:38Z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2052-11.1.0.8517</vt:lpwstr>
  </property>
</Properties>
</file>