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C11E35E-A173-4312-8207-B9367E4B09F3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13E066-80F3-4781-A5D0-678E49F5C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4052664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+mj-ea"/>
                <a:ea typeface="+mj-ea"/>
                <a:cs typeface="微軟正黑體 Light" pitchFamily="34" charset="-120"/>
              </a:rPr>
              <a:t>打卡看人生</a:t>
            </a:r>
            <a:endParaRPr lang="zh-TW" altLang="en-US" sz="4400" dirty="0">
              <a:latin typeface="+mj-ea"/>
              <a:ea typeface="+mj-ea"/>
              <a:cs typeface="微軟正黑體 Light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NCKU</a:t>
            </a:r>
            <a:br>
              <a:rPr lang="en-US" altLang="zh-TW" dirty="0" smtClean="0"/>
            </a:br>
            <a:r>
              <a:rPr lang="en-US" altLang="zh-TW" dirty="0" err="1" smtClean="0"/>
              <a:t>Hackathon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5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打卡看人生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構思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臉書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與現代人的生活密切相關</a:t>
            </a:r>
            <a:endParaRPr lang="en-US" altLang="zh-TW" dirty="0" smtClean="0"/>
          </a:p>
          <a:p>
            <a:pPr lvl="1"/>
            <a:r>
              <a:rPr lang="zh-TW" altLang="en-US" dirty="0"/>
              <a:t>打卡也是人生的必經歷程</a:t>
            </a:r>
          </a:p>
        </p:txBody>
      </p:sp>
    </p:spTree>
    <p:extLst>
      <p:ext uri="{BB962C8B-B14F-4D97-AF65-F5344CB8AC3E}">
        <p14:creationId xmlns:p14="http://schemas.microsoft.com/office/powerpoint/2010/main" val="137848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打卡看人生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1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打卡看人生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433480"/>
      </p:ext>
    </p:extLst>
  </p:cSld>
  <p:clrMapOvr>
    <a:masterClrMapping/>
  </p:clrMapOvr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</TotalTime>
  <Words>31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地平線</vt:lpstr>
      <vt:lpstr>NCKU Hackathon</vt:lpstr>
      <vt:lpstr>打卡看人生</vt:lpstr>
      <vt:lpstr>打卡看人生</vt:lpstr>
      <vt:lpstr>打卡看人生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Hackathon</dc:title>
  <dc:creator>kevin</dc:creator>
  <cp:lastModifiedBy>kevin</cp:lastModifiedBy>
  <cp:revision>2</cp:revision>
  <dcterms:created xsi:type="dcterms:W3CDTF">2015-10-18T04:23:34Z</dcterms:created>
  <dcterms:modified xsi:type="dcterms:W3CDTF">2015-10-18T04:42:59Z</dcterms:modified>
</cp:coreProperties>
</file>