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47EA-BDEF-4DDE-AAAD-39CA74B53C69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FB8D-719E-48AE-857F-F22B23E4A3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6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5FB8D-719E-48AE-857F-F22B23E4A3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1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4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0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6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3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94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0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710E-0701-4D11-A315-DF9D90ABF150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DD60-764F-4AB9-B5D5-588103D1FE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4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8484" y="2927587"/>
            <a:ext cx="1384139" cy="138413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Waiting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endCxn id="33" idx="2"/>
          </p:cNvCxnSpPr>
          <p:nvPr/>
        </p:nvCxnSpPr>
        <p:spPr>
          <a:xfrm flipV="1">
            <a:off x="721217" y="3637031"/>
            <a:ext cx="798008" cy="1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7218606" y="1528384"/>
            <a:ext cx="1049631" cy="10496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Luck_intro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691000" y="3143764"/>
            <a:ext cx="944789" cy="94478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sign_intro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218606" y="4742122"/>
            <a:ext cx="1517010" cy="151701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unknown_msg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4" idx="6"/>
            <a:endCxn id="11" idx="2"/>
          </p:cNvCxnSpPr>
          <p:nvPr/>
        </p:nvCxnSpPr>
        <p:spPr>
          <a:xfrm flipV="1">
            <a:off x="4982623" y="3616159"/>
            <a:ext cx="2708377" cy="3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6"/>
            <a:endCxn id="12" idx="2"/>
          </p:cNvCxnSpPr>
          <p:nvPr/>
        </p:nvCxnSpPr>
        <p:spPr>
          <a:xfrm>
            <a:off x="4982623" y="3619657"/>
            <a:ext cx="2235983" cy="1880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10" idx="2"/>
          </p:cNvCxnSpPr>
          <p:nvPr/>
        </p:nvCxnSpPr>
        <p:spPr>
          <a:xfrm flipV="1">
            <a:off x="4982623" y="2053200"/>
            <a:ext cx="2235983" cy="1566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1519225" y="2975830"/>
            <a:ext cx="1322401" cy="132240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Welcome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33" idx="6"/>
            <a:endCxn id="4" idx="2"/>
          </p:cNvCxnSpPr>
          <p:nvPr/>
        </p:nvCxnSpPr>
        <p:spPr>
          <a:xfrm flipV="1">
            <a:off x="2841626" y="3619657"/>
            <a:ext cx="756858" cy="17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796352" y="335982"/>
            <a:ext cx="652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My Finite State Machine</a:t>
            </a:r>
            <a:endParaRPr lang="zh-TW" altLang="en-US" sz="4000" dirty="0"/>
          </a:p>
        </p:txBody>
      </p:sp>
      <p:sp>
        <p:nvSpPr>
          <p:cNvPr id="48" name="矩形 47"/>
          <p:cNvSpPr/>
          <p:nvPr/>
        </p:nvSpPr>
        <p:spPr>
          <a:xfrm>
            <a:off x="1120221" y="4386698"/>
            <a:ext cx="207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一開始的歡迎畫面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會丟出歡迎訊息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80425" y="2473173"/>
            <a:ext cx="2369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等待使用者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輸入訊息</a:t>
            </a: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54664" y="4274739"/>
            <a:ext cx="2112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跟使用者說看不懂，請使用者再次輸入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5569" y="2265622"/>
            <a:ext cx="16012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運勢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(luck)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88583" y="4303606"/>
            <a:ext cx="198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無法辨識的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(unknown)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0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7" name="弧形接點 86"/>
          <p:cNvCxnSpPr>
            <a:stCxn id="12" idx="6"/>
            <a:endCxn id="4" idx="5"/>
          </p:cNvCxnSpPr>
          <p:nvPr/>
        </p:nvCxnSpPr>
        <p:spPr>
          <a:xfrm flipH="1" flipV="1">
            <a:off x="4779921" y="4109024"/>
            <a:ext cx="3955695" cy="1391603"/>
          </a:xfrm>
          <a:prstGeom prst="curvedConnector4">
            <a:avLst>
              <a:gd name="adj1" fmla="val -5779"/>
              <a:gd name="adj2" fmla="val -6977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8006432" y="1461111"/>
            <a:ext cx="335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列出該星座的運勢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parse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星座網站以取得最新的星座運勢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弧形接點 92"/>
          <p:cNvCxnSpPr>
            <a:stCxn id="11" idx="6"/>
            <a:endCxn id="4" idx="4"/>
          </p:cNvCxnSpPr>
          <p:nvPr/>
        </p:nvCxnSpPr>
        <p:spPr>
          <a:xfrm flipH="1">
            <a:off x="4290554" y="3616159"/>
            <a:ext cx="4345235" cy="695567"/>
          </a:xfrm>
          <a:prstGeom prst="curvedConnector4">
            <a:avLst>
              <a:gd name="adj1" fmla="val -51794"/>
              <a:gd name="adj2" fmla="val 45874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弧形接點 95"/>
          <p:cNvCxnSpPr>
            <a:stCxn id="10" idx="0"/>
            <a:endCxn id="4" idx="0"/>
          </p:cNvCxnSpPr>
          <p:nvPr/>
        </p:nvCxnSpPr>
        <p:spPr>
          <a:xfrm rot="16200000" flipH="1" flipV="1">
            <a:off x="5317386" y="501551"/>
            <a:ext cx="1399203" cy="3452868"/>
          </a:xfrm>
          <a:prstGeom prst="curvedConnector3">
            <a:avLst>
              <a:gd name="adj1" fmla="val -1633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836041" y="3128949"/>
            <a:ext cx="16012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(sign)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857319" y="2662543"/>
            <a:ext cx="2112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列出該星座的介紹，及星座的人格特質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878512" y="1275915"/>
            <a:ext cx="2958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lambda_luck_back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492485" y="4804825"/>
            <a:ext cx="2958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lambda_sign_back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71966" y="5739772"/>
            <a:ext cx="215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lambda_</a:t>
            </a:r>
          </a:p>
          <a:p>
            <a:pPr algn="ctr"/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unknown_back</a:t>
            </a:r>
            <a:endParaRPr lang="zh-TW" altLang="en-US" sz="105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54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92</Words>
  <Application>Microsoft Office PowerPoint</Application>
  <PresentationFormat>寬螢幕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yckuo</dc:creator>
  <cp:lastModifiedBy>yckuo</cp:lastModifiedBy>
  <cp:revision>30</cp:revision>
  <dcterms:created xsi:type="dcterms:W3CDTF">2017-05-31T01:47:30Z</dcterms:created>
  <dcterms:modified xsi:type="dcterms:W3CDTF">2017-06-01T03:59:09Z</dcterms:modified>
</cp:coreProperties>
</file>