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308" r:id="rId5"/>
    <p:sldId id="309" r:id="rId6"/>
    <p:sldId id="312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4" r:id="rId19"/>
    <p:sldId id="313" r:id="rId20"/>
    <p:sldId id="29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59970-CA99-9E41-B288-584868F27DE5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6FFD-304D-0A47-9A8C-8C703741F1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9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66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821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3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12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2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62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751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94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8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9E93-4757-1B44-A3D7-30086810847B}" type="datetimeFigureOut">
              <a:rPr kumimoji="1" lang="zh-TW" altLang="en-US" smtClean="0"/>
              <a:t>2018/1/2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E1FB-F029-2944-AC6D-4A2392FB99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4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Yuanti TC" charset="-120"/>
                <a:ea typeface="Yuanti TC" charset="-120"/>
                <a:cs typeface="Yuanti TC" charset="-120"/>
              </a:rPr>
              <a:t>Exam</a:t>
            </a:r>
            <a:r>
              <a:rPr kumimoji="1" lang="zh-TW" altLang="en-US" dirty="0" smtClean="0"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kumimoji="1" lang="en-US" altLang="zh-TW" dirty="0" smtClean="0">
                <a:latin typeface="Yuanti TC" charset="-120"/>
                <a:ea typeface="Yuanti TC" charset="-120"/>
                <a:cs typeface="Yuanti TC" charset="-120"/>
              </a:rPr>
              <a:t>Generator</a:t>
            </a:r>
            <a:endParaRPr kumimoji="1" lang="zh-TW" altLang="en-US" dirty="0"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000565" y="5432612"/>
            <a:ext cx="2843605" cy="104349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P78061502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蔡昀展</a:t>
            </a:r>
            <a:endParaRPr kumimoji="1" lang="en-US" altLang="zh-TW" dirty="0" smtClean="0"/>
          </a:p>
          <a:p>
            <a:r>
              <a:rPr kumimoji="1" lang="en-US" altLang="zh-TW" dirty="0" smtClean="0"/>
              <a:t>P76051292</a:t>
            </a:r>
            <a:r>
              <a:rPr kumimoji="1" lang="zh-TW" altLang="en-US" dirty="0" smtClean="0"/>
              <a:t> 方彥婷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0"/>
            <a:ext cx="7254055" cy="6858000"/>
          </a:xfrm>
          <a:prstGeom prst="rect">
            <a:avLst/>
          </a:prstGeom>
        </p:spPr>
      </p:pic>
      <p:cxnSp>
        <p:nvCxnSpPr>
          <p:cNvPr id="3" name="直線箭頭接點 2"/>
          <p:cNvCxnSpPr/>
          <p:nvPr/>
        </p:nvCxnSpPr>
        <p:spPr>
          <a:xfrm flipH="1" flipV="1">
            <a:off x="9574307" y="1215614"/>
            <a:ext cx="591669" cy="505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574307" y="1721224"/>
            <a:ext cx="218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Builder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Pattern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1812663" y="0"/>
            <a:ext cx="9246198" cy="6858000"/>
          </a:xfrm>
          <a:prstGeom prst="rect">
            <a:avLst/>
          </a:prstGeom>
        </p:spPr>
      </p:pic>
      <p:cxnSp>
        <p:nvCxnSpPr>
          <p:cNvPr id="4" name="直線箭頭接點 3"/>
          <p:cNvCxnSpPr/>
          <p:nvPr/>
        </p:nvCxnSpPr>
        <p:spPr>
          <a:xfrm flipV="1">
            <a:off x="978946" y="1645920"/>
            <a:ext cx="1151068" cy="926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46765" y="2571992"/>
            <a:ext cx="226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Abstract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Factory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269863"/>
            <a:ext cx="10515600" cy="134593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Command</a:t>
            </a:r>
            <a:r>
              <a:rPr kumimoji="1" lang="zh-TW" altLang="en-US" sz="5400" dirty="0" smtClean="0"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Pattern</a:t>
            </a:r>
            <a:endParaRPr kumimoji="1" lang="zh-TW" altLang="en-US" sz="5400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6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41" y="0"/>
            <a:ext cx="9335497" cy="6858000"/>
          </a:xfrm>
          <a:prstGeom prst="rect">
            <a:avLst/>
          </a:prstGeom>
        </p:spPr>
      </p:pic>
      <p:cxnSp>
        <p:nvCxnSpPr>
          <p:cNvPr id="3" name="直線箭頭接點 2"/>
          <p:cNvCxnSpPr/>
          <p:nvPr/>
        </p:nvCxnSpPr>
        <p:spPr>
          <a:xfrm flipV="1">
            <a:off x="1516828" y="3786692"/>
            <a:ext cx="720763" cy="926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55053" y="47880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rgbClr val="FF0000"/>
                </a:solidFill>
              </a:rPr>
              <a:t>資料庫常數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8" y="685800"/>
            <a:ext cx="10877959" cy="50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10" y="0"/>
            <a:ext cx="5454126" cy="68514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70202" y="333487"/>
            <a:ext cx="1387737" cy="1247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92700" y="4272579"/>
            <a:ext cx="1387737" cy="1247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 flipH="1">
            <a:off x="7949901" y="4733365"/>
            <a:ext cx="656217" cy="1108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364070" y="4065525"/>
            <a:ext cx="302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Abstract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Factory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endParaRPr kumimoji="1" lang="en-US" altLang="zh-TW" sz="2400" b="1" dirty="0">
              <a:solidFill>
                <a:srgbClr val="FF0000"/>
              </a:solidFill>
            </a:endParaRPr>
          </a:p>
          <a:p>
            <a:pPr algn="ctr"/>
            <a:r>
              <a:rPr kumimoji="1" lang="zh-TW" altLang="en-US" sz="2400" b="1" dirty="0" smtClean="0">
                <a:solidFill>
                  <a:srgbClr val="FF0000"/>
                </a:solidFill>
              </a:rPr>
              <a:t>取得的指令實體 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35" y="47556"/>
            <a:ext cx="6147995" cy="6810444"/>
          </a:xfrm>
          <a:prstGeom prst="rect">
            <a:avLst/>
          </a:prstGeom>
        </p:spPr>
      </p:pic>
      <p:cxnSp>
        <p:nvCxnSpPr>
          <p:cNvPr id="4" name="直線箭頭接點 3"/>
          <p:cNvCxnSpPr/>
          <p:nvPr/>
        </p:nvCxnSpPr>
        <p:spPr>
          <a:xfrm flipH="1">
            <a:off x="8272631" y="4518212"/>
            <a:ext cx="656217" cy="1108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8686800" y="3850372"/>
            <a:ext cx="302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Abstract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Factory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endParaRPr kumimoji="1" lang="en-US" altLang="zh-TW" sz="2400" b="1" dirty="0">
              <a:solidFill>
                <a:srgbClr val="FF0000"/>
              </a:solidFill>
            </a:endParaRPr>
          </a:p>
          <a:p>
            <a:pPr algn="ctr"/>
            <a:r>
              <a:rPr kumimoji="1" lang="zh-TW" altLang="en-US" sz="2400" b="1" dirty="0" smtClean="0">
                <a:solidFill>
                  <a:srgbClr val="FF0000"/>
                </a:solidFill>
              </a:rPr>
              <a:t>取得的指令實體 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6"/>
          <a:stretch/>
        </p:blipFill>
        <p:spPr>
          <a:xfrm>
            <a:off x="240254" y="695893"/>
            <a:ext cx="11951746" cy="5382177"/>
          </a:xfrm>
          <a:prstGeom prst="rect">
            <a:avLst/>
          </a:prstGeom>
        </p:spPr>
      </p:pic>
      <p:cxnSp>
        <p:nvCxnSpPr>
          <p:cNvPr id="3" name="直線箭頭接點 2"/>
          <p:cNvCxnSpPr/>
          <p:nvPr/>
        </p:nvCxnSpPr>
        <p:spPr>
          <a:xfrm flipH="1">
            <a:off x="10219765" y="3098202"/>
            <a:ext cx="602428" cy="1021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9169102" y="2559454"/>
            <a:ext cx="30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Composite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Pattern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9" y="479012"/>
            <a:ext cx="7442200" cy="57404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9832490" y="1391322"/>
            <a:ext cx="480507" cy="480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565055" y="2248346"/>
            <a:ext cx="480507" cy="480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190616" y="2248346"/>
            <a:ext cx="480507" cy="480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868348" y="3349212"/>
            <a:ext cx="480507" cy="480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620462" y="3349212"/>
            <a:ext cx="480507" cy="480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箭頭接點 13"/>
          <p:cNvCxnSpPr>
            <a:stCxn id="7" idx="4"/>
            <a:endCxn id="9" idx="7"/>
          </p:cNvCxnSpPr>
          <p:nvPr/>
        </p:nvCxnSpPr>
        <p:spPr>
          <a:xfrm flipH="1">
            <a:off x="9600754" y="1871829"/>
            <a:ext cx="471990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7" idx="4"/>
            <a:endCxn id="8" idx="1"/>
          </p:cNvCxnSpPr>
          <p:nvPr/>
        </p:nvCxnSpPr>
        <p:spPr>
          <a:xfrm>
            <a:off x="10072744" y="1871829"/>
            <a:ext cx="562680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9" idx="4"/>
            <a:endCxn id="12" idx="0"/>
          </p:cNvCxnSpPr>
          <p:nvPr/>
        </p:nvCxnSpPr>
        <p:spPr>
          <a:xfrm flipH="1">
            <a:off x="8860716" y="2728853"/>
            <a:ext cx="570154" cy="62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9" idx="4"/>
            <a:endCxn id="11" idx="0"/>
          </p:cNvCxnSpPr>
          <p:nvPr/>
        </p:nvCxnSpPr>
        <p:spPr>
          <a:xfrm>
            <a:off x="9430870" y="2728853"/>
            <a:ext cx="677732" cy="62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4" y="1101090"/>
            <a:ext cx="8585200" cy="4381500"/>
          </a:xfrm>
          <a:prstGeom prst="rect">
            <a:avLst/>
          </a:prstGeom>
        </p:spPr>
      </p:pic>
      <p:cxnSp>
        <p:nvCxnSpPr>
          <p:cNvPr id="3" name="直線箭頭接點 2"/>
          <p:cNvCxnSpPr/>
          <p:nvPr/>
        </p:nvCxnSpPr>
        <p:spPr>
          <a:xfrm flipH="1">
            <a:off x="6250194" y="1807285"/>
            <a:ext cx="2259105" cy="1075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7847703" y="1223355"/>
            <a:ext cx="30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Composite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Pattern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269863"/>
            <a:ext cx="10515600" cy="134593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MVC</a:t>
            </a:r>
            <a:endParaRPr kumimoji="1" lang="zh-TW" altLang="en-US" sz="5400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75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269863"/>
            <a:ext cx="10515600" cy="134593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Thanks for listening ~</a:t>
            </a:r>
            <a:endParaRPr kumimoji="1" lang="zh-TW" altLang="en-US" sz="5400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1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8" y="0"/>
            <a:ext cx="10838372" cy="6858000"/>
          </a:xfrm>
          <a:prstGeom prst="rect">
            <a:avLst/>
          </a:prstGeom>
        </p:spPr>
      </p:pic>
      <p:cxnSp>
        <p:nvCxnSpPr>
          <p:cNvPr id="7" name="直線箭頭接點 6"/>
          <p:cNvCxnSpPr/>
          <p:nvPr/>
        </p:nvCxnSpPr>
        <p:spPr>
          <a:xfrm flipV="1">
            <a:off x="10237850" y="4668820"/>
            <a:ext cx="186310" cy="1156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箭頭接點 7"/>
          <p:cNvCxnSpPr/>
          <p:nvPr/>
        </p:nvCxnSpPr>
        <p:spPr>
          <a:xfrm flipH="1" flipV="1">
            <a:off x="4098664" y="5959736"/>
            <a:ext cx="4948517" cy="193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552791" y="5825722"/>
            <a:ext cx="1370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err="1" smtClean="0">
                <a:solidFill>
                  <a:srgbClr val="FF0000"/>
                </a:solidFill>
              </a:rPr>
              <a:t>Singleten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0033" y="322730"/>
            <a:ext cx="20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MVC</a:t>
            </a:r>
            <a:r>
              <a:rPr kumimoji="1"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整體架構</a:t>
            </a:r>
            <a:endParaRPr kumimoji="1" lang="zh-TW" altLang="en-US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610" y="2076226"/>
            <a:ext cx="10515600" cy="24862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[</a:t>
            </a:r>
            <a:r>
              <a:rPr kumimoji="1" lang="en-US" altLang="zh-TW" sz="5400" dirty="0" err="1" smtClean="0">
                <a:latin typeface="Yuanti TC" charset="-120"/>
                <a:ea typeface="Yuanti TC" charset="-120"/>
                <a:cs typeface="Yuanti TC" charset="-120"/>
              </a:rPr>
              <a:t>SceneManager</a:t>
            </a:r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]</a:t>
            </a:r>
            <a:b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</a:br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/>
            </a:r>
            <a:b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</a:br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Controller &amp; View</a:t>
            </a:r>
            <a:endParaRPr kumimoji="1" lang="zh-TW" altLang="en-US" sz="5400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94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37" y="1431035"/>
            <a:ext cx="2627263" cy="35866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38469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31" y="925664"/>
            <a:ext cx="5994400" cy="45974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 flipH="1" flipV="1">
            <a:off x="6562166" y="3130476"/>
            <a:ext cx="2893806" cy="516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左大括弧 9"/>
          <p:cNvSpPr/>
          <p:nvPr/>
        </p:nvSpPr>
        <p:spPr>
          <a:xfrm>
            <a:off x="9564737" y="2581834"/>
            <a:ext cx="387275" cy="2173045"/>
          </a:xfrm>
          <a:prstGeom prst="leftBrac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52" y="5523064"/>
            <a:ext cx="5943600" cy="1066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7852" y="5523065"/>
            <a:ext cx="5750859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2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610" y="2076226"/>
            <a:ext cx="10515600" cy="24862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[Model]</a:t>
            </a:r>
            <a:b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</a:br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/>
            </a:r>
            <a:b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</a:br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Controller &amp; Model</a:t>
            </a:r>
            <a:endParaRPr kumimoji="1" lang="zh-TW" altLang="en-US" sz="5400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0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7" y="0"/>
            <a:ext cx="1122721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4767" y="591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後端資料庫</a:t>
            </a:r>
            <a:endParaRPr kumimoji="1" lang="zh-TW" altLang="en-US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" name="直線箭頭接點 3"/>
          <p:cNvCxnSpPr/>
          <p:nvPr/>
        </p:nvCxnSpPr>
        <p:spPr>
          <a:xfrm>
            <a:off x="1376979" y="3657600"/>
            <a:ext cx="901337" cy="516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706" y="3195935"/>
            <a:ext cx="226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Abstract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Factory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269863"/>
            <a:ext cx="10515600" cy="134593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400" dirty="0" smtClean="0">
                <a:latin typeface="Yuanti TC" charset="-120"/>
                <a:ea typeface="Yuanti TC" charset="-120"/>
                <a:cs typeface="Yuanti TC" charset="-120"/>
              </a:rPr>
              <a:t>Question</a:t>
            </a:r>
            <a:endParaRPr kumimoji="1" lang="zh-TW" altLang="en-US" sz="5400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75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0" y="0"/>
            <a:ext cx="9507682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7966" y="333487"/>
            <a:ext cx="2441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SubjectData</a:t>
            </a:r>
            <a:endParaRPr kumimoji="1" lang="en-US" altLang="zh-TW" sz="24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kumimoji="1" lang="en-US" altLang="zh-TW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&amp;</a:t>
            </a:r>
          </a:p>
          <a:p>
            <a:pPr algn="ctr"/>
            <a:r>
              <a:rPr kumimoji="1" lang="en-US" altLang="zh-TW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Command</a:t>
            </a:r>
            <a:r>
              <a:rPr kumimoji="1"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kumimoji="1" lang="en-US" altLang="zh-TW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Factory</a:t>
            </a:r>
            <a:endParaRPr kumimoji="1" lang="zh-TW" altLang="en-US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52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54</Words>
  <Application>Microsoft Macintosh PowerPoint</Application>
  <PresentationFormat>寬螢幕</PresentationFormat>
  <Paragraphs>25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Yuanti TC</vt:lpstr>
      <vt:lpstr>新細明體</vt:lpstr>
      <vt:lpstr>Arial</vt:lpstr>
      <vt:lpstr>Office 佈景主題</vt:lpstr>
      <vt:lpstr>Exam Generator</vt:lpstr>
      <vt:lpstr>MVC</vt:lpstr>
      <vt:lpstr>PowerPoint 簡報</vt:lpstr>
      <vt:lpstr>[SceneManager]  Controller &amp; View</vt:lpstr>
      <vt:lpstr>PowerPoint 簡報</vt:lpstr>
      <vt:lpstr>[Model]  Controller &amp; Model</vt:lpstr>
      <vt:lpstr>PowerPoint 簡報</vt:lpstr>
      <vt:lpstr>Question</vt:lpstr>
      <vt:lpstr>PowerPoint 簡報</vt:lpstr>
      <vt:lpstr>PowerPoint 簡報</vt:lpstr>
      <vt:lpstr>PowerPoint 簡報</vt:lpstr>
      <vt:lpstr>Command 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 ~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ViPaint</dc:title>
  <dc:creator>Microsoft Office 使用者</dc:creator>
  <cp:lastModifiedBy>Microsoft Office 使用者</cp:lastModifiedBy>
  <cp:revision>48</cp:revision>
  <dcterms:created xsi:type="dcterms:W3CDTF">2017-12-04T06:37:40Z</dcterms:created>
  <dcterms:modified xsi:type="dcterms:W3CDTF">2018-01-02T15:14:02Z</dcterms:modified>
</cp:coreProperties>
</file>