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BEDDE5-CDAF-42AE-85DD-8FACD6B33A8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F74041056  </a:t>
            </a:r>
            <a:r>
              <a:rPr lang="zh-TW" altLang="en-US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戴</a:t>
            </a:r>
            <a:r>
              <a:rPr lang="zh-TW" altLang="en-US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鎧如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Project2</a:t>
            </a:r>
            <a:endParaRPr lang="zh-TW" altLang="en-US" sz="8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2007597"/>
              </p:ext>
            </p:extLst>
          </p:nvPr>
        </p:nvGraphicFramePr>
        <p:xfrm>
          <a:off x="-2772816" y="1768246"/>
          <a:ext cx="3240360" cy="19636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0360"/>
              </a:tblGrid>
              <a:tr h="4091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Start</a:t>
                      </a:r>
                      <a:endParaRPr lang="zh-TW" altLang="en-US" b="1" dirty="0"/>
                    </a:p>
                  </a:txBody>
                  <a:tcPr marL="93236" marR="932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start_scene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en-US" altLang="zh-TW" baseline="0" dirty="0" smtClean="0"/>
                        <a:t>  </a:t>
                      </a:r>
                      <a:r>
                        <a:rPr lang="en-US" altLang="zh-TW" baseline="0" dirty="0" err="1" smtClean="0"/>
                        <a:t>QGraphicsScene</a:t>
                      </a:r>
                      <a:r>
                        <a:rPr lang="en-US" altLang="zh-TW" baseline="0" dirty="0" smtClean="0"/>
                        <a:t> *</a:t>
                      </a:r>
                    </a:p>
                    <a:p>
                      <a:r>
                        <a:rPr lang="en-US" altLang="zh-TW" baseline="0" dirty="0" smtClean="0"/>
                        <a:t>-btn1: </a:t>
                      </a:r>
                      <a:r>
                        <a:rPr lang="en-US" altLang="zh-TW" baseline="0" dirty="0" err="1" smtClean="0"/>
                        <a:t>QPushButton</a:t>
                      </a:r>
                      <a:r>
                        <a:rPr lang="en-US" altLang="zh-TW" baseline="0" dirty="0" smtClean="0"/>
                        <a:t> *</a:t>
                      </a:r>
                    </a:p>
                    <a:p>
                      <a:r>
                        <a:rPr lang="en-US" altLang="zh-TW" baseline="0" dirty="0" smtClean="0"/>
                        <a:t>-btn2: </a:t>
                      </a:r>
                      <a:r>
                        <a:rPr lang="en-US" altLang="zh-TW" baseline="0" dirty="0" err="1" smtClean="0"/>
                        <a:t>QPushButton</a:t>
                      </a:r>
                      <a:r>
                        <a:rPr lang="en-US" altLang="zh-TW" baseline="0" dirty="0" smtClean="0"/>
                        <a:t> *</a:t>
                      </a:r>
                      <a:endParaRPr lang="en-US" altLang="zh-TW" dirty="0" smtClean="0"/>
                    </a:p>
                  </a:txBody>
                  <a:tcPr marL="93236" marR="932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 +Start()</a:t>
                      </a:r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startTheGame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 marL="93236" marR="93236"/>
                </a:tc>
              </a:tr>
            </a:tbl>
          </a:graphicData>
        </a:graphic>
      </p:graphicFrame>
      <p:graphicFrame>
        <p:nvGraphicFramePr>
          <p:cNvPr id="9" name="內容版面配置區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84576593"/>
              </p:ext>
            </p:extLst>
          </p:nvPr>
        </p:nvGraphicFramePr>
        <p:xfrm>
          <a:off x="917947" y="1652791"/>
          <a:ext cx="2736304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6304"/>
              </a:tblGrid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Game</a:t>
                      </a:r>
                      <a:endParaRPr lang="zh-TW" altLang="en-US" dirty="0"/>
                    </a:p>
                  </a:txBody>
                  <a:tcPr/>
                </a:tc>
              </a:tr>
              <a:tr h="141503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 scene:  </a:t>
                      </a:r>
                      <a:r>
                        <a:rPr lang="en-US" altLang="zh-TW" baseline="0" dirty="0" err="1" smtClean="0"/>
                        <a:t>QGraphicsScene</a:t>
                      </a:r>
                      <a:r>
                        <a:rPr lang="en-US" altLang="zh-TW" baseline="0" dirty="0" smtClean="0"/>
                        <a:t> *</a:t>
                      </a:r>
                    </a:p>
                    <a:p>
                      <a:r>
                        <a:rPr lang="en-US" altLang="zh-TW" baseline="0" dirty="0" smtClean="0"/>
                        <a:t>+ player: Player *</a:t>
                      </a:r>
                    </a:p>
                    <a:p>
                      <a:r>
                        <a:rPr lang="en-US" altLang="zh-TW" baseline="0" dirty="0" smtClean="0"/>
                        <a:t>+ score: Score *</a:t>
                      </a:r>
                    </a:p>
                    <a:p>
                      <a:r>
                        <a:rPr lang="en-US" altLang="zh-TW" baseline="0" dirty="0" smtClean="0"/>
                        <a:t>+ time: Time *</a:t>
                      </a:r>
                    </a:p>
                    <a:p>
                      <a:r>
                        <a:rPr lang="en-US" altLang="zh-TW" baseline="0" dirty="0" smtClean="0"/>
                        <a:t>+ miss: Miss *</a:t>
                      </a:r>
                      <a:endParaRPr lang="zh-TW" altLang="en-US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 +Game()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55501"/>
              </p:ext>
            </p:extLst>
          </p:nvPr>
        </p:nvGraphicFramePr>
        <p:xfrm>
          <a:off x="4384562" y="260648"/>
          <a:ext cx="3528392" cy="165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Player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 +Player()</a:t>
                      </a:r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keyPressEvent</a:t>
                      </a:r>
                      <a:r>
                        <a:rPr lang="en-US" altLang="zh-TW" dirty="0" smtClean="0"/>
                        <a:t>(event: </a:t>
                      </a:r>
                      <a:r>
                        <a:rPr lang="en-US" altLang="zh-TW" dirty="0" err="1" smtClean="0"/>
                        <a:t>QKeyEvent</a:t>
                      </a:r>
                      <a:r>
                        <a:rPr lang="en-US" altLang="zh-TW" dirty="0" smtClean="0"/>
                        <a:t> *)</a:t>
                      </a:r>
                    </a:p>
                    <a:p>
                      <a:r>
                        <a:rPr lang="en-US" altLang="zh-TW" dirty="0" smtClean="0"/>
                        <a:t>+create()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61234"/>
              </p:ext>
            </p:extLst>
          </p:nvPr>
        </p:nvGraphicFramePr>
        <p:xfrm>
          <a:off x="4420566" y="3885094"/>
          <a:ext cx="2592288" cy="2199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228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Score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 score: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</a:t>
                      </a:r>
                      <a:r>
                        <a:rPr lang="en-US" altLang="zh-TW" baseline="0" dirty="0" smtClean="0"/>
                        <a:t> +Score()</a:t>
                      </a:r>
                    </a:p>
                    <a:p>
                      <a:r>
                        <a:rPr lang="en-US" altLang="zh-TW" baseline="0" dirty="0" smtClean="0"/>
                        <a:t>+increase1()</a:t>
                      </a:r>
                    </a:p>
                    <a:p>
                      <a:r>
                        <a:rPr lang="en-US" altLang="zh-TW" baseline="0" dirty="0" smtClean="0"/>
                        <a:t>+increase2()</a:t>
                      </a:r>
                    </a:p>
                    <a:p>
                      <a:r>
                        <a:rPr lang="en-US" altLang="zh-TW" baseline="0" dirty="0" smtClean="0"/>
                        <a:t>+increase3()</a:t>
                      </a:r>
                    </a:p>
                    <a:p>
                      <a:r>
                        <a:rPr lang="en-US" altLang="zh-TW" baseline="0" dirty="0" smtClean="0"/>
                        <a:t>+</a:t>
                      </a:r>
                      <a:r>
                        <a:rPr lang="en-US" altLang="zh-TW" baseline="0" dirty="0" err="1" smtClean="0"/>
                        <a:t>getScore</a:t>
                      </a:r>
                      <a:r>
                        <a:rPr lang="en-US" altLang="zh-TW" baseline="0" dirty="0" smtClean="0"/>
                        <a:t>(): </a:t>
                      </a:r>
                      <a:r>
                        <a:rPr lang="en-US" altLang="zh-TW" baseline="0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15548"/>
              </p:ext>
            </p:extLst>
          </p:nvPr>
        </p:nvGraphicFramePr>
        <p:xfrm>
          <a:off x="4934209" y="2082208"/>
          <a:ext cx="2759968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59968"/>
              </a:tblGrid>
              <a:tr h="190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 </a:t>
                      </a:r>
                      <a:r>
                        <a:rPr lang="en-US" altLang="zh-TW" dirty="0" err="1" smtClean="0"/>
                        <a:t>ttime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 +Time()</a:t>
                      </a:r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getTime</a:t>
                      </a:r>
                      <a:r>
                        <a:rPr lang="en-US" altLang="zh-TW" dirty="0" smtClean="0"/>
                        <a:t>():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int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+decrease()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90003"/>
              </p:ext>
            </p:extLst>
          </p:nvPr>
        </p:nvGraphicFramePr>
        <p:xfrm>
          <a:off x="8530069" y="0"/>
          <a:ext cx="3600400" cy="19389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00"/>
              </a:tblGrid>
              <a:tr h="3844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Bullet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dirty="0" smtClean="0"/>
                        <a:t>- </a:t>
                      </a:r>
                      <a:r>
                        <a:rPr lang="en-US" altLang="zh-TW" dirty="0" err="1" smtClean="0"/>
                        <a:t>bulletsound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QMediaPlayer</a:t>
                      </a:r>
                      <a:r>
                        <a:rPr lang="en-US" altLang="zh-TW" dirty="0" smtClean="0"/>
                        <a:t> 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dirty="0" smtClean="0"/>
                        <a:t>- type: </a:t>
                      </a:r>
                      <a:r>
                        <a:rPr lang="en-US" altLang="zh-TW" dirty="0" err="1" smtClean="0"/>
                        <a:t>int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</a:t>
                      </a:r>
                      <a:r>
                        <a:rPr lang="en-US" altLang="zh-TW" baseline="0" dirty="0" smtClean="0"/>
                        <a:t> +Bullet()</a:t>
                      </a:r>
                    </a:p>
                    <a:p>
                      <a:r>
                        <a:rPr lang="en-US" altLang="zh-TW" baseline="0" dirty="0" smtClean="0"/>
                        <a:t>+</a:t>
                      </a:r>
                      <a:r>
                        <a:rPr lang="en-US" altLang="zh-TW" baseline="0" dirty="0" err="1" smtClean="0"/>
                        <a:t>keyPressEvent</a:t>
                      </a:r>
                      <a:r>
                        <a:rPr lang="en-US" altLang="zh-TW" baseline="0" dirty="0" smtClean="0"/>
                        <a:t>(event: </a:t>
                      </a:r>
                      <a:r>
                        <a:rPr lang="en-US" altLang="zh-TW" baseline="0" dirty="0" err="1" smtClean="0"/>
                        <a:t>QKeyEvent</a:t>
                      </a:r>
                      <a:r>
                        <a:rPr lang="en-US" altLang="zh-TW" baseline="0" dirty="0" smtClean="0"/>
                        <a:t> *)</a:t>
                      </a:r>
                    </a:p>
                    <a:p>
                      <a:r>
                        <a:rPr lang="en-US" altLang="zh-TW" baseline="0" dirty="0" smtClean="0"/>
                        <a:t>+move()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34713"/>
              </p:ext>
            </p:extLst>
          </p:nvPr>
        </p:nvGraphicFramePr>
        <p:xfrm>
          <a:off x="8680752" y="2112123"/>
          <a:ext cx="3307953" cy="192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7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Final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final_scene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QGraphicsScene</a:t>
                      </a:r>
                      <a:r>
                        <a:rPr lang="en-US" altLang="zh-TW" dirty="0" smtClean="0"/>
                        <a:t> *</a:t>
                      </a:r>
                    </a:p>
                    <a:p>
                      <a:r>
                        <a:rPr lang="en-US" altLang="zh-TW" dirty="0" smtClean="0"/>
                        <a:t>+btn3: </a:t>
                      </a:r>
                      <a:r>
                        <a:rPr lang="en-US" altLang="zh-TW" dirty="0" err="1" smtClean="0"/>
                        <a:t>QPushButton</a:t>
                      </a:r>
                      <a:r>
                        <a:rPr lang="en-US" altLang="zh-TW" dirty="0" smtClean="0"/>
                        <a:t> *</a:t>
                      </a:r>
                    </a:p>
                    <a:p>
                      <a:r>
                        <a:rPr lang="en-US" altLang="zh-TW" dirty="0" smtClean="0"/>
                        <a:t>+btn4: </a:t>
                      </a:r>
                      <a:r>
                        <a:rPr lang="en-US" altLang="zh-TW" dirty="0" err="1" smtClean="0"/>
                        <a:t>QPushButton</a:t>
                      </a:r>
                      <a:r>
                        <a:rPr lang="en-US" altLang="zh-TW" baseline="0" dirty="0" smtClean="0"/>
                        <a:t> 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 +Final()</a:t>
                      </a:r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reStart</a:t>
                      </a:r>
                      <a:r>
                        <a:rPr lang="en-US" altLang="zh-TW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468164" y="275007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flipV="1">
            <a:off x="3592474" y="1392985"/>
            <a:ext cx="792088" cy="6892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881997" y="11967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536520" y="275007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>
            <a:off x="3628478" y="3561058"/>
            <a:ext cx="79208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7709152" y="2852936"/>
            <a:ext cx="9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0476656" y="4077072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-1260648" y="6453336"/>
            <a:ext cx="11737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-1260648" y="3717032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16730" y="333455"/>
            <a:ext cx="331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UML Class</a:t>
            </a:r>
            <a:endParaRPr lang="zh-TW" altLang="en-US" sz="4000" b="1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Rounded MT Bold" panose="020F0704030504030204" pitchFamily="34" charset="0"/>
              </a:rPr>
              <a:t>First</a:t>
            </a:r>
            <a:endParaRPr lang="zh-TW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89014"/>
            <a:ext cx="4038600" cy="2682170"/>
          </a:xfrm>
        </p:spPr>
      </p:pic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Start Window</a:t>
            </a:r>
          </a:p>
          <a:p>
            <a:endParaRPr lang="en-US" altLang="zh-TW" dirty="0" smtClean="0"/>
          </a:p>
          <a:p>
            <a:pPr>
              <a:buAutoNum type="arabicPeriod"/>
            </a:pPr>
            <a:r>
              <a:rPr lang="en-US" altLang="zh-TW" dirty="0" smtClean="0"/>
              <a:t>Use your mouse to click the “Start” button, and the game will start</a:t>
            </a:r>
          </a:p>
          <a:p>
            <a:pPr>
              <a:buAutoNum type="arabicPeriod"/>
            </a:pPr>
            <a:r>
              <a:rPr lang="en-US" altLang="zh-TW" dirty="0" smtClean="0"/>
              <a:t>If you click the “Quit” button, the start window will close</a:t>
            </a:r>
            <a:endParaRPr lang="zh-TW" altLang="en-US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Rounded MT Bold" panose="020F0704030504030204" pitchFamily="34" charset="0"/>
              </a:rPr>
              <a:t>Second</a:t>
            </a:r>
            <a:endParaRPr lang="zh-TW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68436"/>
            <a:ext cx="3749675" cy="2930727"/>
          </a:xfrm>
        </p:spPr>
      </p:pic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Game window</a:t>
            </a:r>
          </a:p>
          <a:p>
            <a:pPr marL="0" indent="0">
              <a:buNone/>
            </a:pPr>
            <a:r>
              <a:rPr lang="en-US" altLang="zh-TW" dirty="0" smtClean="0"/>
              <a:t>1.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0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Rounded MT Bold" panose="020F0704030504030204" pitchFamily="34" charset="0"/>
              </a:rPr>
              <a:t>Final</a:t>
            </a:r>
            <a:endParaRPr lang="zh-TW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4248472" cy="3327844"/>
          </a:xfrm>
        </p:spPr>
      </p:pic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Final Window</a:t>
            </a:r>
          </a:p>
          <a:p>
            <a:endParaRPr lang="en-US" altLang="zh-TW" dirty="0" smtClean="0"/>
          </a:p>
          <a:p>
            <a:pPr>
              <a:buAutoNum type="arabicPeriod"/>
            </a:pPr>
            <a:r>
              <a:rPr lang="en-US" altLang="zh-TW" dirty="0" smtClean="0"/>
              <a:t>If you want to restart the game, click the “Restart” button, and it will show “Start Window”</a:t>
            </a:r>
          </a:p>
          <a:p>
            <a:pPr>
              <a:buAutoNum type="arabicPeriod"/>
            </a:pPr>
            <a:r>
              <a:rPr lang="en-US" altLang="zh-TW" dirty="0" smtClean="0"/>
              <a:t>If you click the “Quit” button, the final window will close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0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</TotalTime>
  <Words>248</Words>
  <Application>Microsoft Office PowerPoint</Application>
  <PresentationFormat>如螢幕大小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公正</vt:lpstr>
      <vt:lpstr>Project2</vt:lpstr>
      <vt:lpstr>PowerPoint 簡報</vt:lpstr>
      <vt:lpstr>First</vt:lpstr>
      <vt:lpstr>Second</vt:lpstr>
      <vt:lpstr>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戴鎧如</dc:creator>
  <cp:lastModifiedBy>戴鎧如</cp:lastModifiedBy>
  <cp:revision>7</cp:revision>
  <dcterms:created xsi:type="dcterms:W3CDTF">2016-05-14T07:19:35Z</dcterms:created>
  <dcterms:modified xsi:type="dcterms:W3CDTF">2016-05-14T08:27:27Z</dcterms:modified>
</cp:coreProperties>
</file>