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圓角矩形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EDDE5-CDAF-42AE-85DD-8FACD6B33A89}" type="datetimeFigureOut">
              <a:rPr lang="zh-TW" altLang="en-US" smtClean="0"/>
              <a:t>2016/5/15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4FE85F59-2E83-419C-974E-27C52C527765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EDDE5-CDAF-42AE-85DD-8FACD6B33A89}" type="datetimeFigureOut">
              <a:rPr lang="zh-TW" altLang="en-US" smtClean="0"/>
              <a:t>2016/5/15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85F59-2E83-419C-974E-27C52C52776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EDDE5-CDAF-42AE-85DD-8FACD6B33A89}" type="datetimeFigureOut">
              <a:rPr lang="zh-TW" altLang="en-US" smtClean="0"/>
              <a:t>2016/5/15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85F59-2E83-419C-974E-27C52C52776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EDDE5-CDAF-42AE-85DD-8FACD6B33A89}" type="datetimeFigureOut">
              <a:rPr lang="zh-TW" altLang="en-US" smtClean="0"/>
              <a:t>2016/5/15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85F59-2E83-419C-974E-27C52C527765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圓角矩形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EDDE5-CDAF-42AE-85DD-8FACD6B33A89}" type="datetimeFigureOut">
              <a:rPr lang="zh-TW" altLang="en-US" smtClean="0"/>
              <a:t>2016/5/15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4FE85F59-2E83-419C-974E-27C52C52776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EDDE5-CDAF-42AE-85DD-8FACD6B33A89}" type="datetimeFigureOut">
              <a:rPr lang="zh-TW" altLang="en-US" smtClean="0"/>
              <a:t>2016/5/15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85F59-2E83-419C-974E-27C52C527765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EDDE5-CDAF-42AE-85DD-8FACD6B33A89}" type="datetimeFigureOut">
              <a:rPr lang="zh-TW" altLang="en-US" smtClean="0"/>
              <a:t>2016/5/15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85F59-2E83-419C-974E-27C52C527765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EDDE5-CDAF-42AE-85DD-8FACD6B33A89}" type="datetimeFigureOut">
              <a:rPr lang="zh-TW" altLang="en-US" smtClean="0"/>
              <a:t>2016/5/15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85F59-2E83-419C-974E-27C52C52776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EDDE5-CDAF-42AE-85DD-8FACD6B33A89}" type="datetimeFigureOut">
              <a:rPr lang="zh-TW" altLang="en-US" smtClean="0"/>
              <a:t>2016/5/15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85F59-2E83-419C-974E-27C52C52776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圓角矩形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EDDE5-CDAF-42AE-85DD-8FACD6B33A89}" type="datetimeFigureOut">
              <a:rPr lang="zh-TW" altLang="en-US" smtClean="0"/>
              <a:t>2016/5/15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85F59-2E83-419C-974E-27C52C527765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EDDE5-CDAF-42AE-85DD-8FACD6B33A89}" type="datetimeFigureOut">
              <a:rPr lang="zh-TW" altLang="en-US" smtClean="0"/>
              <a:t>2016/5/15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4FE85F59-2E83-419C-974E-27C52C527765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矩形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圓角矩形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7BEDDE5-CDAF-42AE-85DD-8FACD6B33A89}" type="datetimeFigureOut">
              <a:rPr lang="zh-TW" altLang="en-US" smtClean="0"/>
              <a:t>2016/5/15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4FE85F59-2E83-419C-974E-27C52C52776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TW" dirty="0" smtClean="0">
              <a:solidFill>
                <a:schemeClr val="tx1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r>
              <a:rPr lang="en-US" altLang="zh-TW" dirty="0" smtClean="0">
                <a:solidFill>
                  <a:schemeClr val="tx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F74041056  </a:t>
            </a:r>
            <a:r>
              <a:rPr lang="zh-TW" altLang="en-US" dirty="0" smtClean="0">
                <a:solidFill>
                  <a:schemeClr val="tx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戴</a:t>
            </a:r>
            <a:r>
              <a:rPr lang="zh-TW" altLang="en-US" dirty="0">
                <a:solidFill>
                  <a:schemeClr val="tx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鎧如</a:t>
            </a: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8000" b="1" dirty="0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Project2</a:t>
            </a:r>
            <a:endParaRPr lang="zh-TW" altLang="en-US" sz="8000" b="1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5202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內容版面配置區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567303237"/>
              </p:ext>
            </p:extLst>
          </p:nvPr>
        </p:nvGraphicFramePr>
        <p:xfrm>
          <a:off x="-4573016" y="1650085"/>
          <a:ext cx="4401494" cy="2066947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401494"/>
              </a:tblGrid>
              <a:tr h="386232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Start</a:t>
                      </a:r>
                      <a:endParaRPr lang="zh-TW" altLang="en-US" b="1" dirty="0"/>
                    </a:p>
                  </a:txBody>
                  <a:tcPr marL="93236" marR="93236"/>
                </a:tc>
              </a:tr>
              <a:tr h="91033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+</a:t>
                      </a:r>
                      <a:r>
                        <a:rPr lang="en-US" altLang="zh-TW" dirty="0" err="1" smtClean="0"/>
                        <a:t>start_scene</a:t>
                      </a:r>
                      <a:r>
                        <a:rPr lang="en-US" altLang="zh-TW" dirty="0" smtClean="0"/>
                        <a:t>:</a:t>
                      </a:r>
                      <a:r>
                        <a:rPr lang="en-US" altLang="zh-TW" baseline="0" dirty="0" smtClean="0"/>
                        <a:t>  </a:t>
                      </a:r>
                      <a:r>
                        <a:rPr lang="en-US" altLang="zh-TW" baseline="0" dirty="0" err="1" smtClean="0"/>
                        <a:t>QGraphicsScene</a:t>
                      </a:r>
                      <a:r>
                        <a:rPr lang="en-US" altLang="zh-TW" baseline="0" dirty="0" smtClean="0"/>
                        <a:t> *</a:t>
                      </a:r>
                    </a:p>
                    <a:p>
                      <a:r>
                        <a:rPr lang="en-US" altLang="zh-TW" baseline="0" dirty="0" smtClean="0"/>
                        <a:t>-btn1: </a:t>
                      </a:r>
                      <a:r>
                        <a:rPr lang="en-US" altLang="zh-TW" baseline="0" dirty="0" err="1" smtClean="0"/>
                        <a:t>QPushButton</a:t>
                      </a:r>
                      <a:r>
                        <a:rPr lang="en-US" altLang="zh-TW" baseline="0" dirty="0" smtClean="0"/>
                        <a:t> *</a:t>
                      </a:r>
                    </a:p>
                    <a:p>
                      <a:r>
                        <a:rPr lang="en-US" altLang="zh-TW" baseline="0" dirty="0" smtClean="0"/>
                        <a:t>-btn2: </a:t>
                      </a:r>
                      <a:r>
                        <a:rPr lang="en-US" altLang="zh-TW" baseline="0" dirty="0" err="1" smtClean="0"/>
                        <a:t>QPushButton</a:t>
                      </a:r>
                      <a:r>
                        <a:rPr lang="en-US" altLang="zh-TW" baseline="0" dirty="0" smtClean="0"/>
                        <a:t> *</a:t>
                      </a:r>
                      <a:endParaRPr lang="en-US" altLang="zh-TW" dirty="0" smtClean="0"/>
                    </a:p>
                  </a:txBody>
                  <a:tcPr marL="93236" marR="93236"/>
                </a:tc>
              </a:tr>
              <a:tr h="76631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&lt;&lt;constructor&gt;&gt; +</a:t>
                      </a:r>
                      <a:r>
                        <a:rPr lang="en-US" altLang="zh-TW" dirty="0" smtClean="0"/>
                        <a:t>Start(parent=0:  </a:t>
                      </a:r>
                      <a:r>
                        <a:rPr lang="en-US" altLang="zh-TW" dirty="0" err="1" smtClean="0"/>
                        <a:t>QWidget</a:t>
                      </a:r>
                      <a:r>
                        <a:rPr lang="en-US" altLang="zh-TW" baseline="0" dirty="0" smtClean="0"/>
                        <a:t> *</a:t>
                      </a:r>
                      <a:r>
                        <a:rPr lang="en-US" altLang="zh-TW" dirty="0" smtClean="0"/>
                        <a:t>) +</a:t>
                      </a:r>
                      <a:r>
                        <a:rPr lang="en-US" altLang="zh-TW" dirty="0" err="1" smtClean="0"/>
                        <a:t>startTheGame</a:t>
                      </a:r>
                      <a:r>
                        <a:rPr lang="en-US" altLang="zh-TW" dirty="0" smtClean="0"/>
                        <a:t>()</a:t>
                      </a:r>
                      <a:endParaRPr lang="zh-TW" altLang="en-US" dirty="0"/>
                    </a:p>
                  </a:txBody>
                  <a:tcPr marL="93236" marR="93236"/>
                </a:tc>
              </a:tr>
            </a:tbl>
          </a:graphicData>
        </a:graphic>
      </p:graphicFrame>
      <p:graphicFrame>
        <p:nvGraphicFramePr>
          <p:cNvPr id="9" name="內容版面配置區 8"/>
          <p:cNvGraphicFramePr>
            <a:graphicFrameLocks noGrp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1230421785"/>
              </p:ext>
            </p:extLst>
          </p:nvPr>
        </p:nvGraphicFramePr>
        <p:xfrm>
          <a:off x="216024" y="1652791"/>
          <a:ext cx="4599724" cy="21945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599724"/>
              </a:tblGrid>
              <a:tr h="35375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Game</a:t>
                      </a:r>
                      <a:endParaRPr lang="zh-TW" altLang="en-US" dirty="0"/>
                    </a:p>
                  </a:txBody>
                  <a:tcPr/>
                </a:tc>
              </a:tr>
              <a:tr h="1415035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+ scene:  </a:t>
                      </a:r>
                      <a:r>
                        <a:rPr lang="en-US" altLang="zh-TW" baseline="0" dirty="0" err="1" smtClean="0"/>
                        <a:t>QGraphicsScene</a:t>
                      </a:r>
                      <a:r>
                        <a:rPr lang="en-US" altLang="zh-TW" baseline="0" dirty="0" smtClean="0"/>
                        <a:t> *</a:t>
                      </a:r>
                    </a:p>
                    <a:p>
                      <a:r>
                        <a:rPr lang="en-US" altLang="zh-TW" baseline="0" dirty="0" smtClean="0"/>
                        <a:t>+ player: Player *</a:t>
                      </a:r>
                    </a:p>
                    <a:p>
                      <a:r>
                        <a:rPr lang="en-US" altLang="zh-TW" baseline="0" dirty="0" smtClean="0"/>
                        <a:t>+ score: Score *</a:t>
                      </a:r>
                    </a:p>
                    <a:p>
                      <a:r>
                        <a:rPr lang="en-US" altLang="zh-TW" baseline="0" dirty="0" smtClean="0"/>
                        <a:t>+ time: Time *</a:t>
                      </a:r>
                    </a:p>
                    <a:p>
                      <a:r>
                        <a:rPr lang="en-US" altLang="zh-TW" baseline="0" dirty="0" smtClean="0"/>
                        <a:t>+ miss: Miss *</a:t>
                      </a:r>
                      <a:endParaRPr lang="zh-TW" altLang="en-US" dirty="0"/>
                    </a:p>
                  </a:txBody>
                  <a:tcPr/>
                </a:tc>
              </a:tr>
              <a:tr h="353759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&lt;&lt;constructor&gt;&gt; +</a:t>
                      </a:r>
                      <a:r>
                        <a:rPr lang="en-US" altLang="zh-TW" dirty="0" smtClean="0"/>
                        <a:t>Game(parent=0: </a:t>
                      </a:r>
                      <a:r>
                        <a:rPr lang="en-US" altLang="zh-TW" dirty="0" err="1" smtClean="0"/>
                        <a:t>QWidget</a:t>
                      </a:r>
                      <a:r>
                        <a:rPr lang="en-US" altLang="zh-TW" baseline="0" dirty="0" smtClean="0"/>
                        <a:t> *</a:t>
                      </a:r>
                      <a:r>
                        <a:rPr lang="en-US" altLang="zh-TW" dirty="0" smtClean="0"/>
                        <a:t>)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802827"/>
              </p:ext>
            </p:extLst>
          </p:nvPr>
        </p:nvGraphicFramePr>
        <p:xfrm>
          <a:off x="5580112" y="213301"/>
          <a:ext cx="4909619" cy="13817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90961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Player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&lt;&lt;constructor&gt;&gt; +</a:t>
                      </a:r>
                      <a:r>
                        <a:rPr lang="en-US" altLang="zh-TW" dirty="0" smtClean="0"/>
                        <a:t>Player(parent=0: </a:t>
                      </a:r>
                      <a:r>
                        <a:rPr lang="en-US" altLang="zh-TW" dirty="0" err="1" smtClean="0"/>
                        <a:t>QGraphicsItem</a:t>
                      </a:r>
                      <a:r>
                        <a:rPr lang="en-US" altLang="zh-TW" dirty="0" smtClean="0"/>
                        <a:t> *)</a:t>
                      </a:r>
                      <a:endParaRPr lang="en-US" altLang="zh-TW" dirty="0" smtClean="0"/>
                    </a:p>
                    <a:p>
                      <a:r>
                        <a:rPr lang="en-US" altLang="zh-TW" dirty="0" smtClean="0"/>
                        <a:t>+</a:t>
                      </a:r>
                      <a:r>
                        <a:rPr lang="en-US" altLang="zh-TW" dirty="0" smtClean="0"/>
                        <a:t>create()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9819755"/>
              </p:ext>
            </p:extLst>
          </p:nvPr>
        </p:nvGraphicFramePr>
        <p:xfrm>
          <a:off x="5592308" y="3767555"/>
          <a:ext cx="4884348" cy="21996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884348"/>
              </a:tblGrid>
              <a:tr h="14973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Score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- score: </a:t>
                      </a:r>
                      <a:r>
                        <a:rPr lang="en-US" altLang="zh-TW" dirty="0" err="1" smtClean="0"/>
                        <a:t>int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&lt;&lt;constructor&gt;&gt;</a:t>
                      </a:r>
                      <a:r>
                        <a:rPr lang="en-US" altLang="zh-TW" baseline="0" dirty="0" smtClean="0"/>
                        <a:t> +</a:t>
                      </a:r>
                      <a:r>
                        <a:rPr lang="en-US" altLang="zh-TW" baseline="0" dirty="0" smtClean="0"/>
                        <a:t>Score(parent=0: </a:t>
                      </a:r>
                      <a:r>
                        <a:rPr lang="en-US" altLang="zh-TW" baseline="0" dirty="0" err="1" smtClean="0"/>
                        <a:t>QGraphicsItem</a:t>
                      </a:r>
                      <a:r>
                        <a:rPr lang="en-US" altLang="zh-TW" baseline="0" dirty="0" smtClean="0"/>
                        <a:t> *)</a:t>
                      </a:r>
                      <a:endParaRPr lang="en-US" altLang="zh-TW" baseline="0" dirty="0" smtClean="0"/>
                    </a:p>
                    <a:p>
                      <a:r>
                        <a:rPr lang="en-US" altLang="zh-TW" baseline="0" dirty="0" smtClean="0"/>
                        <a:t>+increase1()</a:t>
                      </a:r>
                    </a:p>
                    <a:p>
                      <a:r>
                        <a:rPr lang="en-US" altLang="zh-TW" baseline="0" dirty="0" smtClean="0"/>
                        <a:t>+increase2()</a:t>
                      </a:r>
                    </a:p>
                    <a:p>
                      <a:r>
                        <a:rPr lang="en-US" altLang="zh-TW" baseline="0" dirty="0" smtClean="0"/>
                        <a:t>+increase3()</a:t>
                      </a:r>
                    </a:p>
                    <a:p>
                      <a:r>
                        <a:rPr lang="en-US" altLang="zh-TW" baseline="0" dirty="0" smtClean="0"/>
                        <a:t>+</a:t>
                      </a:r>
                      <a:r>
                        <a:rPr lang="en-US" altLang="zh-TW" baseline="0" dirty="0" err="1" smtClean="0"/>
                        <a:t>getScore</a:t>
                      </a:r>
                      <a:r>
                        <a:rPr lang="en-US" altLang="zh-TW" baseline="0" dirty="0" smtClean="0"/>
                        <a:t>(): </a:t>
                      </a:r>
                      <a:r>
                        <a:rPr lang="en-US" altLang="zh-TW" baseline="0" dirty="0" err="1" smtClean="0"/>
                        <a:t>int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5679433"/>
              </p:ext>
            </p:extLst>
          </p:nvPr>
        </p:nvGraphicFramePr>
        <p:xfrm>
          <a:off x="6154522" y="1880335"/>
          <a:ext cx="4970206" cy="16510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970206"/>
              </a:tblGrid>
              <a:tr h="19092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Time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- </a:t>
                      </a:r>
                      <a:r>
                        <a:rPr lang="en-US" altLang="zh-TW" dirty="0" err="1" smtClean="0"/>
                        <a:t>ttime</a:t>
                      </a:r>
                      <a:r>
                        <a:rPr lang="en-US" altLang="zh-TW" dirty="0" smtClean="0"/>
                        <a:t>: </a:t>
                      </a:r>
                      <a:r>
                        <a:rPr lang="en-US" altLang="zh-TW" dirty="0" err="1" smtClean="0"/>
                        <a:t>int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&lt;&lt;constructor&gt;&gt; +</a:t>
                      </a:r>
                      <a:r>
                        <a:rPr lang="en-US" altLang="zh-TW" dirty="0" smtClean="0"/>
                        <a:t>Time(parent=0: </a:t>
                      </a:r>
                      <a:r>
                        <a:rPr lang="en-US" altLang="zh-TW" dirty="0" err="1" smtClean="0"/>
                        <a:t>QGraphicsItem</a:t>
                      </a:r>
                      <a:r>
                        <a:rPr lang="en-US" altLang="zh-TW" dirty="0" smtClean="0"/>
                        <a:t> *)</a:t>
                      </a:r>
                      <a:endParaRPr lang="en-US" altLang="zh-TW" dirty="0" smtClean="0"/>
                    </a:p>
                    <a:p>
                      <a:r>
                        <a:rPr lang="en-US" altLang="zh-TW" dirty="0" smtClean="0"/>
                        <a:t>+</a:t>
                      </a:r>
                      <a:r>
                        <a:rPr lang="en-US" altLang="zh-TW" dirty="0" err="1" smtClean="0"/>
                        <a:t>getTime</a:t>
                      </a:r>
                      <a:r>
                        <a:rPr lang="en-US" altLang="zh-TW" dirty="0" smtClean="0"/>
                        <a:t>():</a:t>
                      </a:r>
                      <a:r>
                        <a:rPr lang="en-US" altLang="zh-TW" baseline="0" dirty="0" smtClean="0"/>
                        <a:t> </a:t>
                      </a:r>
                      <a:r>
                        <a:rPr lang="en-US" altLang="zh-TW" baseline="0" dirty="0" err="1" smtClean="0"/>
                        <a:t>int</a:t>
                      </a:r>
                      <a:endParaRPr lang="en-US" altLang="zh-TW" baseline="0" dirty="0" smtClean="0"/>
                    </a:p>
                    <a:p>
                      <a:r>
                        <a:rPr lang="en-US" altLang="zh-TW" baseline="0" dirty="0" smtClean="0"/>
                        <a:t>+decrease()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1881871"/>
              </p:ext>
            </p:extLst>
          </p:nvPr>
        </p:nvGraphicFramePr>
        <p:xfrm>
          <a:off x="11484768" y="-197896"/>
          <a:ext cx="5040560" cy="2213231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040560"/>
              </a:tblGrid>
              <a:tr h="38443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Bullet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altLang="zh-TW" dirty="0" smtClean="0"/>
                        <a:t>- </a:t>
                      </a:r>
                      <a:r>
                        <a:rPr lang="en-US" altLang="zh-TW" dirty="0" err="1" smtClean="0"/>
                        <a:t>bulletsound</a:t>
                      </a:r>
                      <a:r>
                        <a:rPr lang="en-US" altLang="zh-TW" dirty="0" smtClean="0"/>
                        <a:t>: </a:t>
                      </a:r>
                      <a:r>
                        <a:rPr lang="en-US" altLang="zh-TW" dirty="0" err="1" smtClean="0"/>
                        <a:t>QMediaPlayer</a:t>
                      </a:r>
                      <a:r>
                        <a:rPr lang="en-US" altLang="zh-TW" dirty="0" smtClean="0"/>
                        <a:t> *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altLang="zh-TW" dirty="0" smtClean="0"/>
                        <a:t>- type</a:t>
                      </a:r>
                      <a:r>
                        <a:rPr lang="en-US" altLang="zh-TW" dirty="0" smtClean="0"/>
                        <a:t>: </a:t>
                      </a:r>
                      <a:r>
                        <a:rPr lang="en-US" altLang="zh-TW" dirty="0" err="1" smtClean="0"/>
                        <a:t>int</a:t>
                      </a:r>
                      <a:endParaRPr lang="en-US" altLang="zh-TW" dirty="0" smtClean="0"/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altLang="zh-TW" dirty="0" smtClean="0"/>
                        <a:t>- </a:t>
                      </a:r>
                      <a:r>
                        <a:rPr lang="en-US" altLang="zh-TW" dirty="0" err="1" smtClean="0"/>
                        <a:t>mytype:int</a:t>
                      </a:r>
                      <a:endParaRPr lang="en-US" altLang="zh-TW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&lt;&lt;constructor&gt;&gt;</a:t>
                      </a:r>
                      <a:r>
                        <a:rPr lang="en-US" altLang="zh-TW" baseline="0" dirty="0" smtClean="0"/>
                        <a:t> +</a:t>
                      </a:r>
                      <a:r>
                        <a:rPr lang="en-US" altLang="zh-TW" baseline="0" dirty="0" smtClean="0"/>
                        <a:t>Bullet(</a:t>
                      </a:r>
                      <a:r>
                        <a:rPr lang="en-US" altLang="zh-TW" dirty="0" smtClean="0"/>
                        <a:t>parent=0: </a:t>
                      </a:r>
                      <a:r>
                        <a:rPr lang="en-US" altLang="zh-TW" dirty="0" err="1" smtClean="0"/>
                        <a:t>QGraphicsItem</a:t>
                      </a:r>
                      <a:r>
                        <a:rPr lang="en-US" altLang="zh-TW" dirty="0" smtClean="0"/>
                        <a:t> *</a:t>
                      </a:r>
                      <a:r>
                        <a:rPr lang="en-US" altLang="zh-TW" baseline="0" dirty="0" smtClean="0"/>
                        <a:t>)</a:t>
                      </a:r>
                      <a:endParaRPr lang="en-US" altLang="zh-TW" baseline="0" dirty="0" smtClean="0"/>
                    </a:p>
                    <a:p>
                      <a:r>
                        <a:rPr lang="en-US" altLang="zh-TW" baseline="0" dirty="0" smtClean="0"/>
                        <a:t>+</a:t>
                      </a:r>
                      <a:r>
                        <a:rPr lang="en-US" altLang="zh-TW" baseline="0" dirty="0" err="1" smtClean="0"/>
                        <a:t>keyPressEvent</a:t>
                      </a:r>
                      <a:r>
                        <a:rPr lang="en-US" altLang="zh-TW" baseline="0" dirty="0" smtClean="0"/>
                        <a:t>(event: </a:t>
                      </a:r>
                      <a:r>
                        <a:rPr lang="en-US" altLang="zh-TW" baseline="0" dirty="0" err="1" smtClean="0"/>
                        <a:t>QKeyEvent</a:t>
                      </a:r>
                      <a:r>
                        <a:rPr lang="en-US" altLang="zh-TW" baseline="0" dirty="0" smtClean="0"/>
                        <a:t> *)</a:t>
                      </a:r>
                    </a:p>
                    <a:p>
                      <a:r>
                        <a:rPr lang="en-US" altLang="zh-TW" baseline="0" dirty="0" smtClean="0"/>
                        <a:t>+move()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1183567"/>
              </p:ext>
            </p:extLst>
          </p:nvPr>
        </p:nvGraphicFramePr>
        <p:xfrm>
          <a:off x="12096328" y="2304179"/>
          <a:ext cx="4645024" cy="19253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64502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Final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+</a:t>
                      </a:r>
                      <a:r>
                        <a:rPr lang="en-US" altLang="zh-TW" dirty="0" err="1" smtClean="0"/>
                        <a:t>final_scene</a:t>
                      </a:r>
                      <a:r>
                        <a:rPr lang="en-US" altLang="zh-TW" dirty="0" smtClean="0"/>
                        <a:t>: </a:t>
                      </a:r>
                      <a:r>
                        <a:rPr lang="en-US" altLang="zh-TW" dirty="0" err="1" smtClean="0"/>
                        <a:t>QGraphicsScene</a:t>
                      </a:r>
                      <a:r>
                        <a:rPr lang="en-US" altLang="zh-TW" dirty="0" smtClean="0"/>
                        <a:t> *</a:t>
                      </a:r>
                    </a:p>
                    <a:p>
                      <a:r>
                        <a:rPr lang="en-US" altLang="zh-TW" dirty="0" smtClean="0"/>
                        <a:t>-btn3</a:t>
                      </a:r>
                      <a:r>
                        <a:rPr lang="en-US" altLang="zh-TW" dirty="0" smtClean="0"/>
                        <a:t>: </a:t>
                      </a:r>
                      <a:r>
                        <a:rPr lang="en-US" altLang="zh-TW" dirty="0" err="1" smtClean="0"/>
                        <a:t>QPushButton</a:t>
                      </a:r>
                      <a:r>
                        <a:rPr lang="en-US" altLang="zh-TW" dirty="0" smtClean="0"/>
                        <a:t> *</a:t>
                      </a:r>
                    </a:p>
                    <a:p>
                      <a:r>
                        <a:rPr lang="en-US" altLang="zh-TW" dirty="0" smtClean="0"/>
                        <a:t>-btn4</a:t>
                      </a:r>
                      <a:r>
                        <a:rPr lang="en-US" altLang="zh-TW" dirty="0" smtClean="0"/>
                        <a:t>: </a:t>
                      </a:r>
                      <a:r>
                        <a:rPr lang="en-US" altLang="zh-TW" dirty="0" err="1" smtClean="0"/>
                        <a:t>QPushButton</a:t>
                      </a:r>
                      <a:r>
                        <a:rPr lang="en-US" altLang="zh-TW" baseline="0" dirty="0" smtClean="0"/>
                        <a:t> *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&lt;&lt;constructor&gt;&gt; +</a:t>
                      </a:r>
                      <a:r>
                        <a:rPr lang="en-US" altLang="zh-TW" dirty="0" smtClean="0"/>
                        <a:t>Final(parent2=0: </a:t>
                      </a:r>
                      <a:r>
                        <a:rPr lang="en-US" altLang="zh-TW" dirty="0" err="1" smtClean="0"/>
                        <a:t>QWidget</a:t>
                      </a:r>
                      <a:r>
                        <a:rPr lang="en-US" altLang="zh-TW" dirty="0" smtClean="0"/>
                        <a:t> *)</a:t>
                      </a:r>
                      <a:endParaRPr lang="en-US" altLang="zh-TW" dirty="0" smtClean="0"/>
                    </a:p>
                    <a:p>
                      <a:r>
                        <a:rPr lang="en-US" altLang="zh-TW" dirty="0" smtClean="0"/>
                        <a:t>+</a:t>
                      </a:r>
                      <a:r>
                        <a:rPr lang="en-US" altLang="zh-TW" dirty="0" err="1" smtClean="0"/>
                        <a:t>reStart</a:t>
                      </a:r>
                      <a:r>
                        <a:rPr lang="en-US" altLang="zh-TW" dirty="0" smtClean="0"/>
                        <a:t>()</a:t>
                      </a: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6" name="直線單箭頭接點 15"/>
          <p:cNvCxnSpPr/>
          <p:nvPr/>
        </p:nvCxnSpPr>
        <p:spPr>
          <a:xfrm>
            <a:off x="-216024" y="2750071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肘形接點 18"/>
          <p:cNvCxnSpPr/>
          <p:nvPr/>
        </p:nvCxnSpPr>
        <p:spPr>
          <a:xfrm flipV="1">
            <a:off x="4788024" y="1196752"/>
            <a:ext cx="792088" cy="689223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>
            <a:endCxn id="13" idx="1"/>
          </p:cNvCxnSpPr>
          <p:nvPr/>
        </p:nvCxnSpPr>
        <p:spPr>
          <a:xfrm flipV="1">
            <a:off x="10476656" y="908719"/>
            <a:ext cx="1008112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/>
          <p:nvPr/>
        </p:nvCxnSpPr>
        <p:spPr>
          <a:xfrm>
            <a:off x="4788024" y="2750071"/>
            <a:ext cx="136815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肘形接點 30"/>
          <p:cNvCxnSpPr/>
          <p:nvPr/>
        </p:nvCxnSpPr>
        <p:spPr>
          <a:xfrm>
            <a:off x="4796694" y="3708123"/>
            <a:ext cx="792088" cy="64807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/>
          <p:cNvCxnSpPr/>
          <p:nvPr/>
        </p:nvCxnSpPr>
        <p:spPr>
          <a:xfrm>
            <a:off x="11124728" y="2996952"/>
            <a:ext cx="971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接點 44"/>
          <p:cNvCxnSpPr/>
          <p:nvPr/>
        </p:nvCxnSpPr>
        <p:spPr>
          <a:xfrm>
            <a:off x="14221072" y="4221088"/>
            <a:ext cx="0" cy="22322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接點 46"/>
          <p:cNvCxnSpPr/>
          <p:nvPr/>
        </p:nvCxnSpPr>
        <p:spPr>
          <a:xfrm>
            <a:off x="-2268760" y="6453336"/>
            <a:ext cx="164898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/>
          <p:cNvCxnSpPr/>
          <p:nvPr/>
        </p:nvCxnSpPr>
        <p:spPr>
          <a:xfrm flipV="1">
            <a:off x="-2268760" y="3717032"/>
            <a:ext cx="0" cy="27363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字方塊 51"/>
          <p:cNvSpPr txBox="1"/>
          <p:nvPr/>
        </p:nvSpPr>
        <p:spPr>
          <a:xfrm>
            <a:off x="316730" y="333455"/>
            <a:ext cx="33117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 smtClean="0">
                <a:solidFill>
                  <a:schemeClr val="bg2">
                    <a:lumMod val="25000"/>
                  </a:schemeClr>
                </a:solidFill>
                <a:latin typeface="Arial Rounded MT Bold" panose="020F0704030504030204" pitchFamily="34" charset="0"/>
              </a:rPr>
              <a:t>UML Class</a:t>
            </a:r>
            <a:endParaRPr lang="zh-TW" altLang="en-US" sz="4000" b="1" dirty="0">
              <a:solidFill>
                <a:schemeClr val="bg2">
                  <a:lumMod val="25000"/>
                </a:schemeClr>
              </a:solidFill>
              <a:latin typeface="Arial Rounded MT Bold" panose="020F0704030504030204" pitchFamily="34" charset="0"/>
            </a:endParaRPr>
          </a:p>
        </p:txBody>
      </p:sp>
      <p:graphicFrame>
        <p:nvGraphicFramePr>
          <p:cNvPr id="22" name="表格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4659359"/>
              </p:ext>
            </p:extLst>
          </p:nvPr>
        </p:nvGraphicFramePr>
        <p:xfrm>
          <a:off x="216024" y="4420609"/>
          <a:ext cx="4884348" cy="16510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884348"/>
              </a:tblGrid>
              <a:tr h="14973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Miss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- </a:t>
                      </a:r>
                      <a:r>
                        <a:rPr lang="en-US" altLang="zh-TW" dirty="0" smtClean="0"/>
                        <a:t>miss: </a:t>
                      </a:r>
                      <a:r>
                        <a:rPr lang="en-US" altLang="zh-TW" dirty="0" err="1" smtClean="0"/>
                        <a:t>int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&lt;&lt;constructor&gt;&gt;</a:t>
                      </a:r>
                      <a:r>
                        <a:rPr lang="en-US" altLang="zh-TW" baseline="0" dirty="0" smtClean="0"/>
                        <a:t> </a:t>
                      </a:r>
                      <a:r>
                        <a:rPr lang="en-US" altLang="zh-TW" baseline="0" dirty="0" smtClean="0"/>
                        <a:t>+Miss(parent=0: </a:t>
                      </a:r>
                      <a:r>
                        <a:rPr lang="en-US" altLang="zh-TW" baseline="0" dirty="0" err="1" smtClean="0"/>
                        <a:t>QGraphicsItem</a:t>
                      </a:r>
                      <a:r>
                        <a:rPr lang="en-US" altLang="zh-TW" baseline="0" dirty="0" smtClean="0"/>
                        <a:t> *)</a:t>
                      </a:r>
                      <a:endParaRPr lang="en-US" altLang="zh-TW" baseline="0" dirty="0" smtClean="0"/>
                    </a:p>
                    <a:p>
                      <a:r>
                        <a:rPr lang="en-US" altLang="zh-TW" baseline="0" dirty="0" smtClean="0"/>
                        <a:t>+increase()</a:t>
                      </a:r>
                      <a:endParaRPr lang="en-US" altLang="zh-TW" baseline="0" dirty="0" smtClean="0"/>
                    </a:p>
                    <a:p>
                      <a:r>
                        <a:rPr lang="en-US" altLang="zh-TW" baseline="0" dirty="0" smtClean="0"/>
                        <a:t>+</a:t>
                      </a:r>
                      <a:r>
                        <a:rPr lang="en-US" altLang="zh-TW" baseline="0" dirty="0" err="1" smtClean="0"/>
                        <a:t>getMiss</a:t>
                      </a:r>
                      <a:r>
                        <a:rPr lang="en-US" altLang="zh-TW" baseline="0" dirty="0" smtClean="0"/>
                        <a:t>(): </a:t>
                      </a:r>
                      <a:r>
                        <a:rPr lang="en-US" altLang="zh-TW" baseline="0" dirty="0" err="1" smtClean="0"/>
                        <a:t>int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直線單箭頭接點 6"/>
          <p:cNvCxnSpPr/>
          <p:nvPr/>
        </p:nvCxnSpPr>
        <p:spPr>
          <a:xfrm>
            <a:off x="2483768" y="3861048"/>
            <a:ext cx="0" cy="4951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5774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latin typeface="Arial Rounded MT Bold" panose="020F0704030504030204" pitchFamily="34" charset="0"/>
              </a:rPr>
              <a:t>First</a:t>
            </a:r>
            <a:endParaRPr lang="zh-TW" altLang="en-US" b="1" dirty="0">
              <a:latin typeface="Arial Rounded MT Bold" panose="020F0704030504030204" pitchFamily="34" charset="0"/>
            </a:endParaRPr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389014"/>
            <a:ext cx="4038600" cy="2682170"/>
          </a:xfrm>
        </p:spPr>
      </p:pic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altLang="zh-TW" dirty="0" smtClean="0"/>
              <a:t>Start Window</a:t>
            </a:r>
          </a:p>
          <a:p>
            <a:endParaRPr lang="en-US" altLang="zh-TW" dirty="0" smtClean="0"/>
          </a:p>
          <a:p>
            <a:pPr>
              <a:buAutoNum type="arabicPeriod"/>
            </a:pPr>
            <a:r>
              <a:rPr lang="en-US" altLang="zh-TW" dirty="0" smtClean="0"/>
              <a:t>Use your mouse to click the “Start” button, and the game will start</a:t>
            </a:r>
          </a:p>
          <a:p>
            <a:pPr>
              <a:buAutoNum type="arabicPeriod"/>
            </a:pPr>
            <a:r>
              <a:rPr lang="en-US" altLang="zh-TW" dirty="0" smtClean="0"/>
              <a:t>If you click the “Quit” button, the start window will close</a:t>
            </a:r>
            <a:endParaRPr lang="zh-TW" altLang="en-US" dirty="0" smtClean="0"/>
          </a:p>
          <a:p>
            <a:pPr lvl="2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13943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latin typeface="Arial Rounded MT Bold" panose="020F0704030504030204" pitchFamily="34" charset="0"/>
              </a:rPr>
              <a:t>Second</a:t>
            </a:r>
            <a:endParaRPr lang="zh-TW" altLang="en-US" b="1" dirty="0">
              <a:latin typeface="Arial Rounded MT Bold" panose="020F0704030504030204" pitchFamily="34" charset="0"/>
            </a:endParaRPr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276872"/>
            <a:ext cx="3749675" cy="2930727"/>
          </a:xfrm>
        </p:spPr>
      </p:pic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139952" y="1124744"/>
            <a:ext cx="4896544" cy="4680520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Game window</a:t>
            </a:r>
          </a:p>
          <a:p>
            <a:pPr marL="0" indent="0">
              <a:buNone/>
            </a:pPr>
            <a:r>
              <a:rPr lang="en-US" altLang="zh-TW" dirty="0" smtClean="0"/>
              <a:t>1.  Use the key to move the drums and get scores</a:t>
            </a:r>
          </a:p>
          <a:p>
            <a:pPr marL="0" indent="0">
              <a:buNone/>
            </a:pPr>
            <a:r>
              <a:rPr lang="zh-TW" altLang="en-US" dirty="0" smtClean="0"/>
              <a:t> → </a:t>
            </a:r>
            <a:r>
              <a:rPr lang="en-US" altLang="zh-TW" dirty="0"/>
              <a:t>“X” for “red” </a:t>
            </a:r>
            <a:r>
              <a:rPr lang="en-US" altLang="zh-TW" dirty="0" smtClean="0"/>
              <a:t>drums (+25 scores)</a:t>
            </a:r>
          </a:p>
          <a:p>
            <a:pPr marL="0" indent="0">
              <a:buNone/>
            </a:pPr>
            <a:r>
              <a:rPr lang="en-US" altLang="zh-TW" dirty="0" smtClean="0"/>
              <a:t> </a:t>
            </a:r>
            <a:r>
              <a:rPr lang="zh-TW" altLang="en-US" dirty="0" smtClean="0"/>
              <a:t>→ </a:t>
            </a:r>
            <a:r>
              <a:rPr lang="en-US" altLang="zh-TW" dirty="0" smtClean="0"/>
              <a:t>“</a:t>
            </a:r>
            <a:r>
              <a:rPr lang="en-US" altLang="zh-TW" dirty="0"/>
              <a:t>Z” for “blue” </a:t>
            </a:r>
            <a:r>
              <a:rPr lang="en-US" altLang="zh-TW" dirty="0" smtClean="0"/>
              <a:t>drums(+50 </a:t>
            </a:r>
            <a:r>
              <a:rPr lang="en-US" altLang="zh-TW" dirty="0"/>
              <a:t>scores</a:t>
            </a:r>
            <a:r>
              <a:rPr lang="en-US" altLang="zh-TW" dirty="0" smtClean="0"/>
              <a:t>)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 </a:t>
            </a:r>
            <a:r>
              <a:rPr lang="zh-TW" altLang="en-US" dirty="0"/>
              <a:t>→ </a:t>
            </a:r>
            <a:r>
              <a:rPr lang="en-US" altLang="zh-TW" dirty="0"/>
              <a:t>“M” for “yellow” </a:t>
            </a:r>
            <a:r>
              <a:rPr lang="en-US" altLang="zh-TW" dirty="0" smtClean="0"/>
              <a:t>drums(+75 </a:t>
            </a:r>
            <a:r>
              <a:rPr lang="en-US" altLang="zh-TW" dirty="0"/>
              <a:t>scores</a:t>
            </a:r>
            <a:r>
              <a:rPr lang="en-US" altLang="zh-TW" dirty="0" smtClean="0"/>
              <a:t>)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2. When the time is “0”, the game is over, and it will close the Game window, and open the Final window</a:t>
            </a:r>
          </a:p>
        </p:txBody>
      </p:sp>
    </p:spTree>
    <p:extLst>
      <p:ext uri="{BB962C8B-B14F-4D97-AF65-F5344CB8AC3E}">
        <p14:creationId xmlns:p14="http://schemas.microsoft.com/office/powerpoint/2010/main" val="1695057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latin typeface="Arial Rounded MT Bold" panose="020F0704030504030204" pitchFamily="34" charset="0"/>
              </a:rPr>
              <a:t>Final</a:t>
            </a:r>
            <a:endParaRPr lang="zh-TW" altLang="en-US" b="1" dirty="0">
              <a:latin typeface="Arial Rounded MT Bold" panose="020F0704030504030204" pitchFamily="34" charset="0"/>
            </a:endParaRPr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916832"/>
            <a:ext cx="4248472" cy="3327844"/>
          </a:xfrm>
        </p:spPr>
      </p:pic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Final Window</a:t>
            </a:r>
          </a:p>
          <a:p>
            <a:endParaRPr lang="en-US" altLang="zh-TW" dirty="0" smtClean="0"/>
          </a:p>
          <a:p>
            <a:pPr>
              <a:buAutoNum type="arabicPeriod"/>
            </a:pPr>
            <a:r>
              <a:rPr lang="en-US" altLang="zh-TW" dirty="0" smtClean="0"/>
              <a:t>If you want to restart the game, click the “Restart” button, and it will show “Start Window”</a:t>
            </a:r>
          </a:p>
          <a:p>
            <a:pPr>
              <a:buAutoNum type="arabicPeriod"/>
            </a:pPr>
            <a:r>
              <a:rPr lang="en-US" altLang="zh-TW" dirty="0" smtClean="0"/>
              <a:t>If you click the “Quit” button, the final window will close</a:t>
            </a:r>
            <a:endParaRPr lang="zh-TW" altLang="en-US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46027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latin typeface="Arial Rounded MT Bold" panose="020F0704030504030204" pitchFamily="34" charset="0"/>
              </a:rPr>
              <a:t>Bonus</a:t>
            </a:r>
            <a:endParaRPr lang="zh-TW" altLang="en-US" b="1" dirty="0">
              <a:latin typeface="Arial Rounded MT Bold" panose="020F0704030504030204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899592" y="1628800"/>
            <a:ext cx="7258000" cy="4572000"/>
          </a:xfrm>
        </p:spPr>
        <p:txBody>
          <a:bodyPr/>
          <a:lstStyle/>
          <a:p>
            <a:r>
              <a:rPr lang="en-US" altLang="zh-TW" dirty="0" smtClean="0"/>
              <a:t> I have background music</a:t>
            </a:r>
          </a:p>
          <a:p>
            <a:r>
              <a:rPr lang="en-US" altLang="zh-TW" dirty="0" smtClean="0"/>
              <a:t> If you press the key, it will have bullet sound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905615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公正">
  <a:themeElements>
    <a:clrScheme name="公正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公正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公正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96</TotalTime>
  <Words>374</Words>
  <Application>Microsoft Office PowerPoint</Application>
  <PresentationFormat>如螢幕大小 (4:3)</PresentationFormat>
  <Paragraphs>69</Paragraphs>
  <Slides>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7" baseType="lpstr">
      <vt:lpstr>公正</vt:lpstr>
      <vt:lpstr>Project2</vt:lpstr>
      <vt:lpstr>PowerPoint 簡報</vt:lpstr>
      <vt:lpstr>First</vt:lpstr>
      <vt:lpstr>Second</vt:lpstr>
      <vt:lpstr>Final</vt:lpstr>
      <vt:lpstr>Bonus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戴鎧如</dc:creator>
  <cp:lastModifiedBy>戴鎧如</cp:lastModifiedBy>
  <cp:revision>10</cp:revision>
  <dcterms:created xsi:type="dcterms:W3CDTF">2016-05-14T07:19:35Z</dcterms:created>
  <dcterms:modified xsi:type="dcterms:W3CDTF">2016-05-15T04:35:26Z</dcterms:modified>
</cp:coreProperties>
</file>