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2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06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25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73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7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1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30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4F6BE7-CCCD-4F6D-A9EF-2BAF239A8C4A}" type="datetimeFigureOut">
              <a:rPr lang="zh-TW" altLang="en-US" smtClean="0"/>
              <a:t>2021/9/17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3004" y="9144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W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23769" y="1686074"/>
            <a:ext cx="38499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ame:</a:t>
            </a:r>
            <a:r>
              <a:rPr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蔣佳吟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ersonal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ntroduction: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50921" y="2763292"/>
            <a:ext cx="6211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我是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高雄人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，今年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畢業於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成功大學 資訊工程學系         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 years)</a:t>
            </a:r>
          </a:p>
          <a:p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畢業後於高雄的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日月光半導體任職   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 years)</a:t>
            </a:r>
          </a:p>
          <a:p>
            <a:r>
              <a:rPr lang="en-US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擔任的職位是 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endParaRPr lang="en-US" altLang="zh-TW" sz="20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主要負責的業務是 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導入系統或是網頁協助生產自動化</a:t>
            </a:r>
            <a:endParaRPr lang="en-US" altLang="zh-TW" sz="20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第二份工作便是現在在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國營企業任職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(? years)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2" y="1686074"/>
            <a:ext cx="3256203" cy="32562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033" y="3065795"/>
            <a:ext cx="678693" cy="67869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534" y="3840510"/>
            <a:ext cx="1155690" cy="11556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5249630"/>
            <a:ext cx="715873" cy="7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7" y="2343865"/>
            <a:ext cx="2911317" cy="305810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1925" y="161925"/>
            <a:ext cx="4081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bout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M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y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P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ersonality</a:t>
            </a:r>
            <a:endParaRPr lang="en-US" altLang="zh-TW" sz="2400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04900" y="13144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個性分析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6650" y="2200275"/>
            <a:ext cx="182293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樂觀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悲觀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外向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sz="32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內向</a:t>
            </a:r>
            <a:endParaRPr lang="en-US" altLang="zh-TW" sz="32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196" y="1866901"/>
            <a:ext cx="2160985" cy="14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7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1925" y="161925"/>
            <a:ext cx="563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W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hat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s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y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J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ob </a:t>
            </a:r>
            <a:r>
              <a:rPr lang="en-US" altLang="zh-TW" sz="32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</a:t>
            </a:r>
            <a:r>
              <a:rPr lang="en-US" altLang="zh-TW" sz="24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xpectations?</a:t>
            </a:r>
            <a:endParaRPr lang="en-US" altLang="zh-TW" sz="2400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2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828800"/>
            <a:ext cx="4895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4137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97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 Black</vt:lpstr>
      <vt:lpstr>Calibri</vt:lpstr>
      <vt:lpstr>Calibri Light</vt:lpstr>
      <vt:lpstr>回顧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蔣佳吟</dc:creator>
  <cp:lastModifiedBy>蔣佳吟</cp:lastModifiedBy>
  <cp:revision>18</cp:revision>
  <dcterms:created xsi:type="dcterms:W3CDTF">2021-09-17T03:48:06Z</dcterms:created>
  <dcterms:modified xsi:type="dcterms:W3CDTF">2021-09-17T08:03:01Z</dcterms:modified>
</cp:coreProperties>
</file>