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5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2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46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44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77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2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16971-BD4C-493C-A1E0-A7D57856E353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1041-4C84-4877-A4D2-50149ED3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16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el:04-24526456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4494" y="71503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essential kit</a:t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採購案交接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079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甘特圖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454" y="2222716"/>
            <a:ext cx="7869092" cy="27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採購標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VM essentials kit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2232367"/>
            <a:ext cx="10225260" cy="28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   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hosts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3022" y="3672199"/>
            <a:ext cx="4343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PowerEdge R740xd 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機架式伺服器  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X2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Google R730 X1</a:t>
            </a:r>
            <a:endParaRPr lang="zh-TW" altLang="en-US" b="0" i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85" y="2132874"/>
            <a:ext cx="4539615" cy="10971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82" y="1820487"/>
            <a:ext cx="5279655" cy="15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20" y="1508843"/>
            <a:ext cx="5131031" cy="47630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74227" y="3765666"/>
            <a:ext cx="1629293" cy="648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79" y="2415945"/>
            <a:ext cx="3634567" cy="22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業務聯絡窗口資訊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20240" y="2468880"/>
            <a:ext cx="4480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延宇資訊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梁維志 經理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PHONE: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0973-639489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TEL: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04-24526456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FAX: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04-24527579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台中市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西屯區寶慶街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jamesliang@yantech.com.tw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2459" y="2468880"/>
            <a:ext cx="4048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延宇資訊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張弘志 專案經理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PHONE: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0973-469869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TEL: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04-24526456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FAX: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04-24527579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台中市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西屯區寶慶街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paulchang@yantech.com.tw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176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共契相關資訊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45" y="1589376"/>
            <a:ext cx="6915150" cy="46767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55545" y="4064924"/>
            <a:ext cx="6813146" cy="523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4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取得之報價單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待取得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44931" y="1620982"/>
            <a:ext cx="59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還未正式取得延宇方面的報價單，但有和梁經理當面談過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套價錢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萬多塊，正式報價單會再寄出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03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143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Calibri Light</vt:lpstr>
      <vt:lpstr>Office 佈景主題</vt:lpstr>
      <vt:lpstr>VM essential kit  採購案交接</vt:lpstr>
      <vt:lpstr>時程(甘特圖)</vt:lpstr>
      <vt:lpstr>採購標的 VM essentials kit</vt:lpstr>
      <vt:lpstr>範圍   3 hosts</vt:lpstr>
      <vt:lpstr>需求分析</vt:lpstr>
      <vt:lpstr>業務聯絡窗口資訊</vt:lpstr>
      <vt:lpstr>共契相關資訊</vt:lpstr>
      <vt:lpstr>取得之報價單(待取得)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 essential kit  採購案交接</dc:title>
  <dc:creator>蔣佳吟</dc:creator>
  <cp:lastModifiedBy>蔣佳吟</cp:lastModifiedBy>
  <cp:revision>11</cp:revision>
  <dcterms:created xsi:type="dcterms:W3CDTF">2021-08-25T03:53:50Z</dcterms:created>
  <dcterms:modified xsi:type="dcterms:W3CDTF">2021-08-25T08:22:11Z</dcterms:modified>
</cp:coreProperties>
</file>