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E53-0D50-4C2F-8AF1-D9F623624C2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ABA-2861-45BE-83B0-534A62DC9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41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E53-0D50-4C2F-8AF1-D9F623624C2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ABA-2861-45BE-83B0-534A62DC9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13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E53-0D50-4C2F-8AF1-D9F623624C2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ABA-2861-45BE-83B0-534A62DC9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73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E53-0D50-4C2F-8AF1-D9F623624C2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ABA-2861-45BE-83B0-534A62DC9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78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E53-0D50-4C2F-8AF1-D9F623624C2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ABA-2861-45BE-83B0-534A62DC9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6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E53-0D50-4C2F-8AF1-D9F623624C2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ABA-2861-45BE-83B0-534A62DC9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48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E53-0D50-4C2F-8AF1-D9F623624C2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ABA-2861-45BE-83B0-534A62DC9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5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E53-0D50-4C2F-8AF1-D9F623624C2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ABA-2861-45BE-83B0-534A62DC9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77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E53-0D50-4C2F-8AF1-D9F623624C2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ABA-2861-45BE-83B0-534A62DC9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53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E53-0D50-4C2F-8AF1-D9F623624C2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ABA-2861-45BE-83B0-534A62DC9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42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75E53-0D50-4C2F-8AF1-D9F623624C2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CBABA-2861-45BE-83B0-534A62DC9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93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75E53-0D50-4C2F-8AF1-D9F623624C2E}" type="datetimeFigureOut">
              <a:rPr lang="zh-TW" altLang="en-US" smtClean="0"/>
              <a:t>2022/3/24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CBABA-2861-45BE-83B0-534A62DC92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61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2808160" y="1274886"/>
            <a:ext cx="4968919" cy="4369776"/>
            <a:chOff x="3854444" y="1389186"/>
            <a:chExt cx="4968919" cy="4369776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51200" y1="20370" x2="51200" y2="20370"/>
                        </a14:backgroundRemoval>
                      </a14:imgEffect>
                      <a14:imgEffect>
                        <a14:artisticWatercolorSponge/>
                      </a14:imgEffect>
                      <a14:imgEffect>
                        <a14:colorTemperature colorTemp="112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78888" y="1389186"/>
              <a:ext cx="4046089" cy="4369776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6270" b="95611" l="0" r="91873">
                          <a14:foregroundMark x1="15548" y1="51097" x2="15548" y2="51097"/>
                          <a14:foregroundMark x1="11307" y1="54545" x2="11307" y2="54545"/>
                          <a14:foregroundMark x1="8834" y1="51097" x2="8834" y2="51097"/>
                          <a14:foregroundMark x1="10954" y1="47962" x2="10954" y2="47962"/>
                          <a14:foregroundMark x1="13781" y1="47962" x2="13781" y2="47962"/>
                          <a14:foregroundMark x1="14134" y1="50157" x2="14134" y2="50157"/>
                          <a14:foregroundMark x1="8834" y1="53605" x2="8834" y2="53605"/>
                          <a14:foregroundMark x1="9541" y1="56740" x2="9541" y2="56740"/>
                          <a14:foregroundMark x1="12721" y1="56740" x2="12721" y2="56740"/>
                          <a14:foregroundMark x1="15901" y1="47962" x2="15901" y2="47962"/>
                          <a14:foregroundMark x1="9187" y1="55172" x2="9187" y2="55172"/>
                          <a14:foregroundMark x1="14841" y1="56740" x2="14841" y2="56740"/>
                          <a14:foregroundMark x1="20141" y1="48276" x2="20141" y2="48276"/>
                          <a14:foregroundMark x1="21555" y1="45768" x2="21555" y2="45768"/>
                          <a14:foregroundMark x1="20495" y1="43574" x2="20495" y2="43574"/>
                          <a14:foregroundMark x1="17668" y1="45141" x2="17668" y2="45141"/>
                          <a14:foregroundMark x1="16608" y1="46708" x2="16608" y2="46708"/>
                          <a14:foregroundMark x1="19081" y1="44201" x2="19081" y2="44201"/>
                          <a14:foregroundMark x1="18021" y1="47022" x2="18021" y2="47022"/>
                          <a14:foregroundMark x1="18375" y1="49216" x2="18375" y2="49216"/>
                          <a14:foregroundMark x1="19081" y1="51097" x2="19081" y2="51097"/>
                          <a14:foregroundMark x1="17314" y1="53605" x2="17314" y2="53605"/>
                          <a14:foregroundMark x1="19081" y1="52978" x2="19081" y2="52978"/>
                          <a14:foregroundMark x1="13781" y1="52978" x2="13781" y2="52978"/>
                          <a14:foregroundMark x1="16608" y1="57680" x2="16608" y2="57680"/>
                          <a14:foregroundMark x1="16254" y1="57053" x2="16254" y2="57053"/>
                          <a14:foregroundMark x1="19081" y1="54859" x2="19081" y2="54859"/>
                          <a14:foregroundMark x1="20848" y1="54545" x2="20848" y2="54545"/>
                          <a14:foregroundMark x1="22968" y1="54859" x2="22968" y2="54859"/>
                          <a14:foregroundMark x1="23675" y1="55172" x2="23675" y2="55172"/>
                          <a14:foregroundMark x1="20848" y1="51097" x2="20848" y2="51097"/>
                          <a14:foregroundMark x1="23322" y1="51097" x2="23322" y2="51097"/>
                          <a14:foregroundMark x1="24735" y1="51724" x2="24735" y2="51724"/>
                          <a14:foregroundMark x1="19081" y1="57053" x2="19081" y2="57053"/>
                          <a14:foregroundMark x1="21201" y1="57367" x2="21201" y2="57367"/>
                          <a14:foregroundMark x1="24028" y1="58621" x2="24028" y2="58621"/>
                          <a14:foregroundMark x1="24382" y1="57680" x2="24382" y2="57680"/>
                          <a14:foregroundMark x1="25442" y1="56426" x2="25442" y2="56426"/>
                          <a14:foregroundMark x1="27915" y1="56113" x2="27915" y2="56113"/>
                          <a14:foregroundMark x1="44523" y1="29154" x2="44523" y2="29154"/>
                          <a14:foregroundMark x1="46290" y1="31034" x2="46290" y2="31034"/>
                          <a14:foregroundMark x1="47350" y1="35110" x2="47350" y2="35110"/>
                          <a14:foregroundMark x1="45936" y1="36991" x2="45936" y2="36991"/>
                          <a14:foregroundMark x1="43463" y1="41379" x2="43463" y2="41379"/>
                          <a14:foregroundMark x1="45230" y1="43260" x2="45230" y2="43260"/>
                          <a14:foregroundMark x1="48763" y1="43574" x2="48763" y2="43574"/>
                          <a14:foregroundMark x1="49470" y1="36677" x2="49470" y2="36677"/>
                          <a14:foregroundMark x1="51943" y1="33229" x2="51943" y2="33229"/>
                          <a14:foregroundMark x1="56537" y1="32602" x2="56537" y2="32602"/>
                          <a14:foregroundMark x1="53004" y1="36050" x2="53004" y2="36050"/>
                          <a14:foregroundMark x1="55477" y1="35423" x2="55477" y2="35423"/>
                          <a14:foregroundMark x1="56184" y1="39185" x2="56184" y2="39185"/>
                          <a14:foregroundMark x1="53357" y1="40439" x2="52650" y2="40125"/>
                          <a14:foregroundMark x1="46643" y1="36677" x2="46643" y2="36677"/>
                          <a14:foregroundMark x1="51237" y1="40439" x2="51237" y2="40439"/>
                          <a14:foregroundMark x1="44523" y1="34169" x2="44523" y2="34169"/>
                          <a14:foregroundMark x1="49823" y1="39812" x2="49823" y2="39812"/>
                          <a14:foregroundMark x1="44523" y1="28213" x2="44523" y2="28213"/>
                          <a14:foregroundMark x1="51590" y1="42633" x2="51590" y2="42633"/>
                          <a14:foregroundMark x1="57597" y1="43574" x2="57597" y2="43574"/>
                          <a14:foregroundMark x1="61484" y1="41379" x2="61484" y2="41379"/>
                          <a14:foregroundMark x1="44876" y1="48276" x2="44876" y2="48276"/>
                          <a14:foregroundMark x1="48763" y1="48589" x2="48763" y2="48589"/>
                          <a14:foregroundMark x1="52297" y1="47022" x2="52297" y2="47022"/>
                          <a14:foregroundMark x1="42049" y1="35110" x2="42049" y2="35110"/>
                          <a14:foregroundMark x1="64664" y1="54859" x2="64664" y2="54859"/>
                          <a14:foregroundMark x1="60424" y1="67712" x2="60424" y2="67712"/>
                          <a14:foregroundMark x1="55830" y1="70219" x2="55830" y2="70219"/>
                          <a14:foregroundMark x1="57244" y1="70219" x2="57244" y2="70219"/>
                          <a14:foregroundMark x1="59011" y1="70219" x2="59011" y2="70219"/>
                          <a14:foregroundMark x1="59364" y1="66144" x2="59364" y2="66144"/>
                          <a14:foregroundMark x1="62544" y1="62696" x2="62544" y2="62696"/>
                          <a14:foregroundMark x1="67138" y1="64577" x2="67138" y2="64577"/>
                          <a14:foregroundMark x1="65018" y1="65517" x2="65018" y2="65517"/>
                          <a14:foregroundMark x1="63958" y1="61129" x2="63958" y2="61129"/>
                          <a14:foregroundMark x1="60071" y1="62069" x2="60071" y2="62069"/>
                          <a14:foregroundMark x1="59364" y1="64263" x2="59364" y2="64263"/>
                          <a14:foregroundMark x1="62898" y1="65204" x2="62898" y2="65204"/>
                          <a14:foregroundMark x1="64664" y1="63950" x2="64664" y2="63950"/>
                          <a14:foregroundMark x1="67138" y1="62696" x2="67138" y2="62696"/>
                          <a14:foregroundMark x1="67491" y1="61442" x2="67491" y2="61442"/>
                          <a14:foregroundMark x1="65371" y1="58934" x2="65371" y2="58934"/>
                          <a14:foregroundMark x1="62898" y1="57994" x2="62898" y2="57994"/>
                          <a14:foregroundMark x1="42403" y1="46082" x2="42403" y2="46082"/>
                          <a14:foregroundMark x1="40283" y1="39812" x2="40283" y2="39812"/>
                          <a14:foregroundMark x1="53357" y1="43260" x2="53357" y2="43260"/>
                          <a14:foregroundMark x1="55124" y1="45455" x2="55124" y2="45455"/>
                          <a14:foregroundMark x1="40283" y1="43260" x2="40283" y2="43260"/>
                          <a14:foregroundMark x1="38516" y1="43887" x2="38516" y2="43887"/>
                          <a14:foregroundMark x1="40283" y1="44828" x2="40283" y2="44828"/>
                          <a14:foregroundMark x1="37809" y1="42633" x2="37809" y2="42633"/>
                          <a14:foregroundMark x1="45230" y1="46082" x2="45230" y2="46082"/>
                          <a14:foregroundMark x1="46996" y1="46082" x2="46996" y2="46082"/>
                          <a14:foregroundMark x1="44523" y1="44828" x2="44523" y2="44828"/>
                          <a14:foregroundMark x1="51237" y1="46395" x2="51237" y2="46395"/>
                          <a14:foregroundMark x1="52650" y1="44828" x2="52650" y2="44828"/>
                          <a14:foregroundMark x1="55477" y1="43887" x2="55477" y2="43887"/>
                          <a14:foregroundMark x1="55830" y1="42320" x2="55830" y2="42320"/>
                          <a14:foregroundMark x1="57597" y1="42633" x2="57597" y2="42633"/>
                          <a14:foregroundMark x1="59717" y1="48276" x2="59717" y2="48276"/>
                          <a14:foregroundMark x1="56890" y1="48589" x2="56890" y2="48589"/>
                          <a14:foregroundMark x1="49470" y1="50157" x2="49470" y2="50157"/>
                          <a14:foregroundMark x1="64311" y1="31348" x2="64311" y2="31348"/>
                          <a14:foregroundMark x1="61837" y1="34796" x2="61837" y2="34796"/>
                          <a14:foregroundMark x1="54770" y1="29781" x2="54770" y2="29781"/>
                          <a14:foregroundMark x1="46996" y1="26646" x2="46996" y2="26646"/>
                          <a14:foregroundMark x1="50177" y1="32915" x2="50177" y2="32915"/>
                          <a14:foregroundMark x1="46996" y1="38871" x2="46996" y2="38871"/>
                          <a14:foregroundMark x1="52297" y1="32602" x2="52297" y2="32602"/>
                          <a14:foregroundMark x1="58657" y1="36677" x2="58657" y2="36677"/>
                          <a14:foregroundMark x1="58304" y1="34483" x2="58304" y2="34483"/>
                          <a14:foregroundMark x1="58304" y1="32602" x2="58304" y2="32602"/>
                          <a14:foregroundMark x1="57244" y1="31034" x2="57244" y2="31034"/>
                          <a14:foregroundMark x1="54417" y1="31034" x2="54417" y2="31034"/>
                          <a14:foregroundMark x1="49470" y1="41066" x2="49470" y2="41066"/>
                          <a14:foregroundMark x1="48763" y1="36364" x2="48763" y2="36364"/>
                          <a14:foregroundMark x1="59011" y1="36677" x2="59011" y2="36677"/>
                          <a14:foregroundMark x1="73852" y1="84013" x2="73852" y2="84013"/>
                          <a14:foregroundMark x1="76325" y1="85266" x2="76325" y2="85266"/>
                          <a14:foregroundMark x1="61837" y1="91223" x2="61837" y2="91223"/>
                          <a14:foregroundMark x1="68198" y1="91850" x2="68198" y2="91850"/>
                          <a14:foregroundMark x1="72085" y1="91850" x2="72085" y2="91850"/>
                          <a14:foregroundMark x1="75618" y1="90596" x2="75618" y2="90596"/>
                          <a14:foregroundMark x1="31802" y1="83699" x2="31802" y2="83699"/>
                          <a14:foregroundMark x1="28975" y1="84326" x2="28975" y2="84326"/>
                          <a14:foregroundMark x1="25088" y1="86834" x2="25088" y2="86834"/>
                          <a14:foregroundMark x1="24028" y1="87461" x2="24028" y2="87461"/>
                          <a14:foregroundMark x1="36042" y1="91850" x2="36042" y2="91850"/>
                          <a14:foregroundMark x1="25442" y1="90909" x2="25442" y2="90909"/>
                          <a14:foregroundMark x1="31449" y1="92163" x2="31449" y2="92163"/>
                          <a14:foregroundMark x1="40283" y1="29467" x2="40283" y2="29467"/>
                          <a14:foregroundMark x1="70671" y1="83386" x2="70671" y2="83386"/>
                          <a14:foregroundMark x1="69611" y1="83386" x2="69611" y2="83386"/>
                          <a14:foregroundMark x1="72438" y1="83072" x2="72438" y2="83072"/>
                          <a14:foregroundMark x1="23322" y1="90909" x2="23322" y2="90909"/>
                          <a14:foregroundMark x1="65371" y1="85266" x2="65371" y2="85266"/>
                          <a14:foregroundMark x1="66431" y1="83699" x2="66431" y2="83699"/>
                          <a14:foregroundMark x1="69965" y1="56426" x2="69965" y2="56426"/>
                          <a14:foregroundMark x1="71025" y1="58934" x2="71025" y2="58934"/>
                        </a14:backgroundRemoval>
                      </a14:imgEffect>
                      <a14:imgEffect>
                        <a14:artisticFilmGrain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338371">
              <a:off x="3854444" y="2264940"/>
              <a:ext cx="2322790" cy="2618269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980500" y="4730262"/>
              <a:ext cx="4842863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4000" b="1" cap="none" spc="0" dirty="0" smtClean="0">
                  <a:ln w="22225">
                    <a:solidFill>
                      <a:srgbClr val="FFC000"/>
                    </a:solidFill>
                    <a:prstDash val="solid"/>
                  </a:ln>
                  <a:solidFill>
                    <a:srgbClr val="FFFF00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綠能轉型 永續共生</a:t>
              </a:r>
              <a:endParaRPr lang="zh-TW" altLang="en-US" sz="4000" b="1" cap="none" spc="0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49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CHIA-YIN CHIANG</dc:creator>
  <cp:lastModifiedBy>CHIA-YIN CHIANG</cp:lastModifiedBy>
  <cp:revision>5</cp:revision>
  <dcterms:created xsi:type="dcterms:W3CDTF">2022-03-24T10:56:59Z</dcterms:created>
  <dcterms:modified xsi:type="dcterms:W3CDTF">2022-03-24T11:19:03Z</dcterms:modified>
</cp:coreProperties>
</file>