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2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0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25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73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7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1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3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30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4F6BE7-CCCD-4F6D-A9EF-2BAF239A8C4A}" type="datetimeFigureOut">
              <a:rPr lang="zh-TW" altLang="en-US" smtClean="0"/>
              <a:t>2021/9/23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88E2DC-C84E-4D70-83F3-D408D8FB245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3004" y="9144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W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zh-TW" altLang="en-US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zh-TW" altLang="en-US" sz="3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923769" y="1686074"/>
            <a:ext cx="38499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ame:</a:t>
            </a:r>
            <a:r>
              <a:rPr lang="zh-TW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蔣佳吟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ersonal </a:t>
            </a:r>
            <a:r>
              <a:rPr lang="en-US" altLang="zh-TW" sz="3200" b="1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zh-TW" sz="2400" b="1" dirty="0" smtClean="0">
                <a:solidFill>
                  <a:schemeClr val="accent2">
                    <a:lumMod val="75000"/>
                  </a:schemeClr>
                </a:solidFill>
              </a:rPr>
              <a:t>ntroduction:</a:t>
            </a:r>
            <a:endParaRPr lang="zh-TW" altLang="en-US" sz="2400" b="1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50921" y="2763292"/>
            <a:ext cx="6211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我是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高雄人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，今年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畢業於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成功大學 資訊工程學系         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 years)</a:t>
            </a:r>
          </a:p>
          <a:p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畢業後於高雄的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日月光半導體任職   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 years)</a:t>
            </a:r>
          </a:p>
          <a:p>
            <a:r>
              <a:rPr lang="en-US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擔任的職位是 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軟體工程師</a:t>
            </a:r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主要負責的業務是 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導入系統或是網頁協助生產自動化</a:t>
            </a:r>
            <a:endParaRPr lang="en-US" altLang="zh-TW" sz="20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第二份工作便是現在在</a:t>
            </a:r>
            <a:r>
              <a:rPr lang="zh-TW" altLang="en-US" sz="20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國營企業任職</a:t>
            </a:r>
            <a:r>
              <a:rPr lang="zh-TW" altLang="en-US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(? years)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33" y="3065795"/>
            <a:ext cx="678693" cy="6786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34" y="3840510"/>
            <a:ext cx="1155690" cy="11556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5249630"/>
            <a:ext cx="715873" cy="75196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1" y="1562279"/>
            <a:ext cx="3325090" cy="34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27" y="2343865"/>
            <a:ext cx="2911317" cy="305810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1925" y="161925"/>
            <a:ext cx="4081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bout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M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y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P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ersonality</a:t>
            </a:r>
            <a:endParaRPr lang="en-US" altLang="zh-TW" sz="2400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04900" y="13144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個性分析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243170" y="1992457"/>
            <a:ext cx="19511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樂觀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悲觀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外向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32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內向</a:t>
            </a:r>
            <a:endParaRPr lang="en-US" altLang="zh-TW" sz="32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務實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嚴肅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sz="3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溫和</a:t>
            </a:r>
            <a:endParaRPr lang="en-US" altLang="zh-TW" sz="3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196" y="1866901"/>
            <a:ext cx="2160985" cy="14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" y="1188719"/>
            <a:ext cx="4911436" cy="491143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61925" y="161925"/>
            <a:ext cx="563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W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hat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s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y </a:t>
            </a:r>
            <a:r>
              <a:rPr lang="en-US" altLang="zh-TW" sz="32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J</a:t>
            </a:r>
            <a:r>
              <a:rPr lang="en-US" altLang="zh-TW" sz="2400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ob </a:t>
            </a:r>
            <a:r>
              <a:rPr lang="en-US" altLang="zh-TW" sz="32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en-US" altLang="zh-TW" sz="2400" b="1" dirty="0" smtClean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xpectations?</a:t>
            </a:r>
            <a:endParaRPr lang="en-US" altLang="zh-TW" sz="2400" b="1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38008" y="2277688"/>
            <a:ext cx="5404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工作上能夠更好的完成各項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到兩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年內在自己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的崗位有一定提升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在工作之餘自我進修，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儘量的提升自身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素養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學歷進修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62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828800"/>
            <a:ext cx="4895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1253</TotalTime>
  <Words>144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 Black</vt:lpstr>
      <vt:lpstr>Calibri</vt:lpstr>
      <vt:lpstr>Calibri Light</vt:lpstr>
      <vt:lpstr>回顧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蔣佳吟</dc:creator>
  <cp:lastModifiedBy>蔣佳吟</cp:lastModifiedBy>
  <cp:revision>30</cp:revision>
  <dcterms:created xsi:type="dcterms:W3CDTF">2021-09-17T03:48:06Z</dcterms:created>
  <dcterms:modified xsi:type="dcterms:W3CDTF">2021-09-23T08:30:08Z</dcterms:modified>
</cp:coreProperties>
</file>