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78CC-595B-4646-AE67-D96B90EF30F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6FA5-D66E-4430-A6A3-0B251614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4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E1818-4862-459E-B257-C78FAAEAF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A27138-7207-4FA9-A9D2-976DBD93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BD7E9-C268-42A7-9118-CBFEA88C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97757-EB3B-4DC1-9BB3-7478D82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C3D2E-1133-4F0A-9012-EB9E0FC9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7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CD69F-6A5A-4245-902D-22A8498C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917181-C361-4780-9A4E-3D700D1D8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276EF-06C0-4630-8AEE-E45FD465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F7085-D97B-49CE-A890-DB5F7269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5369A-125F-4142-8EE5-24D3E775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3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AE7064-E4BB-4BB1-A7BC-90D32B664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22BB61-2126-47DC-BA8A-DBA0139A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68ACC-1D82-4381-A051-1E6ECA55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4C9AF1-56F0-4988-B3F3-644B3F5A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E2CE49-9DC0-43E2-A63E-C096BBFA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66310-D06C-4D06-8ABE-08A72E4B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8A624-7DDA-42CB-B9C7-0D94DFEB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B0B3-8D6F-4A70-A5C1-10CB90EF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4F743-D43C-42E8-B8B3-71DD3FA9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8202FF-4FFC-4002-9162-26F059FF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4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8CA7D-374B-491F-B62D-060175C5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237822-1CE7-4A45-A8D4-025EDCAB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2C57A-461D-4B70-B958-B3E124B7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037751-F4F2-472A-9DEE-A480858A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26EE95-042B-4955-A6E0-A6B250D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3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EFBD8-D657-4150-BD72-691909C2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5765F-3275-4127-9ED2-3C6AB561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93D66A-9592-489C-BB8C-774A4F31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C0EB1F-BC77-4A97-9AA5-5A2A718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B7450A-FB65-49AA-9D4D-4B17D20C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524299-DAC6-405D-8C03-CF44459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6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27325-E081-424C-A2D3-22EB9AE8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EDCA37-839B-4283-889F-9C95E685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153512-AB72-4D01-8390-0CE247B9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7CA728-BA2C-4CE7-AD0C-D6CD447A7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464514-0451-4BF4-9E76-165E7CBBC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95FA53-E8AF-4887-AD35-0F8C9F53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0219C6-66CE-4358-B75B-38CE5EBE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CCEFD2-87F1-443B-ADAB-ADA7789D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92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BAF22-C6DD-4E9C-86AB-A008E80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CC6F06-249D-4312-A107-B2E51364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4D7EA4-2F6A-4446-8219-CB46FE0C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F11BE4-91D7-4F80-B55C-415E4287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9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911A05-9868-4B00-997E-166447FF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C0E4C4-8A3D-4B61-87B4-F4F678A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80EFA2-F779-4596-8EB8-E88D179F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6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FB874-E090-4624-A67A-993C2089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0684E-9907-4C9A-8486-43910882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D4E093-8C53-430D-98D8-18FCE015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A25191-0FC5-4EB6-991E-47B87ACE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0F3DDC-CD79-4EAA-94C9-30BAE198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458EEC-A4A0-4DC5-AB96-CB59094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2B93E-8EFB-4457-AEF7-834163FB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84CA4-AE6D-4F5A-ABA8-83DD08BF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3B11C6-DF83-4574-86F2-6D059CA23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559A6-1563-49C4-9914-C13B887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2C3F2F-AED9-4626-99F2-80A2452C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ACC646-2298-44A2-91BE-B162421B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85E2C8-BDEB-4F12-9777-A56D3C9D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B99386-6A2C-418C-AB10-CD782DBE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E4CFFC-E25E-41B3-936D-FBFD9E5B5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B8C8-66BB-4C95-8269-76F918BD15DD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71441-3F97-4E0B-AAA9-C4847F049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BA2ECE-C090-4309-B316-1D5FD841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CDF3-D45F-4B2A-9477-6671654C4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6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2BCF8530-596C-4C07-B68A-9219F52AF7B3}"/>
              </a:ext>
            </a:extLst>
          </p:cNvPr>
          <p:cNvSpPr/>
          <p:nvPr/>
        </p:nvSpPr>
        <p:spPr>
          <a:xfrm>
            <a:off x="569796" y="585786"/>
            <a:ext cx="2028759" cy="91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folder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BD6589-D0F3-4E4C-B383-0DCCA751D510}"/>
              </a:ext>
            </a:extLst>
          </p:cNvPr>
          <p:cNvSpPr txBox="1"/>
          <p:nvPr/>
        </p:nvSpPr>
        <p:spPr>
          <a:xfrm>
            <a:off x="7024533" y="603477"/>
            <a:ext cx="415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……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F92CB0-90AB-48D6-945B-A897B858F1F9}"/>
              </a:ext>
            </a:extLst>
          </p:cNvPr>
          <p:cNvSpPr txBox="1"/>
          <p:nvPr/>
        </p:nvSpPr>
        <p:spPr>
          <a:xfrm>
            <a:off x="1417921" y="181071"/>
            <a:ext cx="1012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這些病患資料夾以其流水編號與研究編號為資料夾名稱，裡面有每位病患之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trends,CCO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ANI)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5DF5136-FEA2-4FDC-B901-520968F06AA8}"/>
              </a:ext>
            </a:extLst>
          </p:cNvPr>
          <p:cNvSpPr/>
          <p:nvPr/>
        </p:nvSpPr>
        <p:spPr>
          <a:xfrm>
            <a:off x="2765192" y="585785"/>
            <a:ext cx="2028759" cy="91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folder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D5F42F0-4313-4EBC-B88C-45919481A55D}"/>
              </a:ext>
            </a:extLst>
          </p:cNvPr>
          <p:cNvSpPr/>
          <p:nvPr/>
        </p:nvSpPr>
        <p:spPr>
          <a:xfrm>
            <a:off x="4919574" y="585784"/>
            <a:ext cx="2028759" cy="91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folder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D39C2F3-DCF8-4524-8F56-21A0E670A443}"/>
              </a:ext>
            </a:extLst>
          </p:cNvPr>
          <p:cNvSpPr/>
          <p:nvPr/>
        </p:nvSpPr>
        <p:spPr>
          <a:xfrm>
            <a:off x="7781636" y="568095"/>
            <a:ext cx="2028759" cy="91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folder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312B88F-D6BC-40D8-B5CA-EBE4F508013D}"/>
              </a:ext>
            </a:extLst>
          </p:cNvPr>
          <p:cNvSpPr/>
          <p:nvPr/>
        </p:nvSpPr>
        <p:spPr>
          <a:xfrm>
            <a:off x="9984351" y="568094"/>
            <a:ext cx="2028759" cy="91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folder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537ADEF-024B-4432-9D88-8DFEB10029D6}"/>
              </a:ext>
            </a:extLst>
          </p:cNvPr>
          <p:cNvSpPr/>
          <p:nvPr/>
        </p:nvSpPr>
        <p:spPr>
          <a:xfrm>
            <a:off x="258618" y="2556164"/>
            <a:ext cx="3325092" cy="1745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Time_gap_record.xlsx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紀錄每位病患的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CCO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與麻醉機器時間的相差，以及記錄每位病患的資料是否有缺失、是否已經整合完畢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31647D7-E2B7-4E0B-8DC2-D59D910C0208}"/>
              </a:ext>
            </a:extLst>
          </p:cNvPr>
          <p:cNvSpPr/>
          <p:nvPr/>
        </p:nvSpPr>
        <p:spPr>
          <a:xfrm>
            <a:off x="4389377" y="2556164"/>
            <a:ext cx="3496374" cy="17456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Controller_with_Qthread.py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(UI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的主控台，除了合併資料外，亦有下拉式選單與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filter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可檢視特定病患資料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A0C55EE-00BB-4D37-8A01-0C9CE650C9AE}"/>
              </a:ext>
            </a:extLst>
          </p:cNvPr>
          <p:cNvSpPr/>
          <p:nvPr/>
        </p:nvSpPr>
        <p:spPr>
          <a:xfrm>
            <a:off x="8691419" y="2556164"/>
            <a:ext cx="3020291" cy="17456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mainwindowUI.py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(UI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的外觀設計，在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Designer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製作而成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6BB96B8-965B-4B4A-A32B-3A6389D7959D}"/>
              </a:ext>
            </a:extLst>
          </p:cNvPr>
          <p:cNvSpPr/>
          <p:nvPr/>
        </p:nvSpPr>
        <p:spPr>
          <a:xfrm>
            <a:off x="2598555" y="5209309"/>
            <a:ext cx="6416136" cy="127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trends_CCO_ANI_combine_per_patient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此資料夾中儲存每位病患之整合後的標準化資料集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0D7A8BF-3B72-42BA-B0F9-A6FBFB63BDB2}"/>
              </a:ext>
            </a:extLst>
          </p:cNvPr>
          <p:cNvCxnSpPr>
            <a:cxnSpLocks/>
          </p:cNvCxnSpPr>
          <p:nvPr/>
        </p:nvCxnSpPr>
        <p:spPr>
          <a:xfrm>
            <a:off x="1921164" y="1358621"/>
            <a:ext cx="2726412" cy="134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36FD41-3B45-4D94-9DBD-D3EDF5788701}"/>
              </a:ext>
            </a:extLst>
          </p:cNvPr>
          <p:cNvCxnSpPr>
            <a:cxnSpLocks/>
          </p:cNvCxnSpPr>
          <p:nvPr/>
        </p:nvCxnSpPr>
        <p:spPr>
          <a:xfrm flipH="1">
            <a:off x="6598422" y="1447239"/>
            <a:ext cx="2078182" cy="115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49F4CB3-AA84-498D-81AF-19AD7A54CDBB}"/>
              </a:ext>
            </a:extLst>
          </p:cNvPr>
          <p:cNvCxnSpPr>
            <a:cxnSpLocks/>
          </p:cNvCxnSpPr>
          <p:nvPr/>
        </p:nvCxnSpPr>
        <p:spPr>
          <a:xfrm>
            <a:off x="6482281" y="1428862"/>
            <a:ext cx="19442" cy="113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872CBB4-5C4C-4CDF-BE3F-D8100B4F16BC}"/>
              </a:ext>
            </a:extLst>
          </p:cNvPr>
          <p:cNvCxnSpPr>
            <a:cxnSpLocks/>
          </p:cNvCxnSpPr>
          <p:nvPr/>
        </p:nvCxnSpPr>
        <p:spPr>
          <a:xfrm>
            <a:off x="3375100" y="1428862"/>
            <a:ext cx="1771380" cy="114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4534003-74E2-4D18-AA18-43DD043F9114}"/>
              </a:ext>
            </a:extLst>
          </p:cNvPr>
          <p:cNvCxnSpPr>
            <a:cxnSpLocks/>
          </p:cNvCxnSpPr>
          <p:nvPr/>
        </p:nvCxnSpPr>
        <p:spPr>
          <a:xfrm flipH="1">
            <a:off x="7630958" y="1428862"/>
            <a:ext cx="3877448" cy="128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D7325FC-5E1C-4042-AB84-92E48A13A091}"/>
              </a:ext>
            </a:extLst>
          </p:cNvPr>
          <p:cNvCxnSpPr>
            <a:cxnSpLocks/>
          </p:cNvCxnSpPr>
          <p:nvPr/>
        </p:nvCxnSpPr>
        <p:spPr>
          <a:xfrm flipH="1">
            <a:off x="7739715" y="4066404"/>
            <a:ext cx="136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0444F22-83B4-48AE-B130-A4924B684578}"/>
              </a:ext>
            </a:extLst>
          </p:cNvPr>
          <p:cNvCxnSpPr>
            <a:cxnSpLocks/>
          </p:cNvCxnSpPr>
          <p:nvPr/>
        </p:nvCxnSpPr>
        <p:spPr>
          <a:xfrm>
            <a:off x="5933953" y="4137891"/>
            <a:ext cx="0" cy="1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DDB5E7-6CF9-49D0-98CE-2F172DAD053D}"/>
              </a:ext>
            </a:extLst>
          </p:cNvPr>
          <p:cNvCxnSpPr/>
          <p:nvPr/>
        </p:nvCxnSpPr>
        <p:spPr>
          <a:xfrm>
            <a:off x="3331557" y="3851564"/>
            <a:ext cx="1418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4766A65-8584-46DB-8BA3-59FC7E5286EC}"/>
              </a:ext>
            </a:extLst>
          </p:cNvPr>
          <p:cNvSpPr txBox="1"/>
          <p:nvPr/>
        </p:nvSpPr>
        <p:spPr>
          <a:xfrm>
            <a:off x="3968555" y="1597601"/>
            <a:ext cx="305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folder and read file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A5ED4C9-1CA4-4C5F-93E7-2224DF1077A1}"/>
              </a:ext>
            </a:extLst>
          </p:cNvPr>
          <p:cNvSpPr txBox="1"/>
          <p:nvPr/>
        </p:nvSpPr>
        <p:spPr>
          <a:xfrm>
            <a:off x="3585630" y="3522565"/>
            <a:ext cx="14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D53EFF-62F4-4036-8025-A5F87F12EBCB}"/>
              </a:ext>
            </a:extLst>
          </p:cNvPr>
          <p:cNvSpPr txBox="1"/>
          <p:nvPr/>
        </p:nvSpPr>
        <p:spPr>
          <a:xfrm>
            <a:off x="7900566" y="3709539"/>
            <a:ext cx="14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9FC807F-8D05-4C4F-AF02-D1B6937AE9BF}"/>
              </a:ext>
            </a:extLst>
          </p:cNvPr>
          <p:cNvSpPr txBox="1"/>
          <p:nvPr/>
        </p:nvSpPr>
        <p:spPr>
          <a:xfrm>
            <a:off x="5933953" y="4706401"/>
            <a:ext cx="14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8649F10E-8960-4AD3-8077-E6F215BB723A}"/>
              </a:ext>
            </a:extLst>
          </p:cNvPr>
          <p:cNvSpPr/>
          <p:nvPr/>
        </p:nvSpPr>
        <p:spPr>
          <a:xfrm>
            <a:off x="1302327" y="368298"/>
            <a:ext cx="5828146" cy="18334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1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初始版本，為一支單純的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檔，僅能於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console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運行並顯示結果</a:t>
            </a:r>
          </a:p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78876B-EA4D-46A1-80EE-953967CB404D}"/>
              </a:ext>
            </a:extLst>
          </p:cNvPr>
          <p:cNvSpPr/>
          <p:nvPr/>
        </p:nvSpPr>
        <p:spPr>
          <a:xfrm>
            <a:off x="1302327" y="2522103"/>
            <a:ext cx="5828146" cy="183341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GUI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版本，將原本的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檔包裝成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GUI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形式，並新增了下拉式選單與按鈕，讓使用者能直接進行資料整合的操作以及資料查詢並檢視</a:t>
            </a:r>
          </a:p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C681B06-179B-4A0A-88E6-F094A0144F30}"/>
              </a:ext>
            </a:extLst>
          </p:cNvPr>
          <p:cNvSpPr/>
          <p:nvPr/>
        </p:nvSpPr>
        <p:spPr>
          <a:xfrm>
            <a:off x="1302327" y="4656284"/>
            <a:ext cx="5828146" cy="202738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3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多執行緒版本的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GUI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，具體做法是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new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一個繼承了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Qthread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的新執行緒，將那些具有高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overhead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的操作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assign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給該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thread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執行，解決了原本在進行資料合併等包含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I/O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的操作時，介面其他操作會卡頓、閃退或停止回應的狀況</a:t>
            </a:r>
          </a:p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49EAE4-A243-409D-9C58-027A429B28AD}"/>
              </a:ext>
            </a:extLst>
          </p:cNvPr>
          <p:cNvSpPr txBox="1"/>
          <p:nvPr/>
        </p:nvSpPr>
        <p:spPr>
          <a:xfrm>
            <a:off x="7361382" y="961841"/>
            <a:ext cx="4636654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僅能於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cmd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執行指令操作，功能單一，僅能進行資料整合，無法對資料庫進行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query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，缺乏互動性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41F932-9ACD-41C3-9BD8-B5AAB83EA4A2}"/>
              </a:ext>
            </a:extLst>
          </p:cNvPr>
          <p:cNvSpPr txBox="1"/>
          <p:nvPr/>
        </p:nvSpPr>
        <p:spPr>
          <a:xfrm>
            <a:off x="7361382" y="2838647"/>
            <a:ext cx="463665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原本的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程式為單執行緒，因此在進行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overhead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較大的操作時，會造成介面其他操作卡頓，甚至整個程式閃退或停止回應的狀況</a:t>
            </a: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36CB940B-B89C-4833-A9C1-5033F85C63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5677" y="1885170"/>
            <a:ext cx="1498598" cy="10612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3F88DE37-2296-4389-AE36-EBA9EAADE7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28874" y="4038975"/>
            <a:ext cx="2207491" cy="15470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2CFFF6-A0DB-4A6C-9694-D26A6588CDE0}"/>
              </a:ext>
            </a:extLst>
          </p:cNvPr>
          <p:cNvSpPr txBox="1"/>
          <p:nvPr/>
        </p:nvSpPr>
        <p:spPr>
          <a:xfrm>
            <a:off x="7130473" y="2152769"/>
            <a:ext cx="16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12264C-4D5C-490D-B53A-B5C4DB9D8E19}"/>
              </a:ext>
            </a:extLst>
          </p:cNvPr>
          <p:cNvSpPr txBox="1"/>
          <p:nvPr/>
        </p:nvSpPr>
        <p:spPr>
          <a:xfrm>
            <a:off x="7490694" y="4900119"/>
            <a:ext cx="16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改良</a:t>
            </a:r>
          </a:p>
        </p:txBody>
      </p:sp>
    </p:spTree>
    <p:extLst>
      <p:ext uri="{BB962C8B-B14F-4D97-AF65-F5344CB8AC3E}">
        <p14:creationId xmlns:p14="http://schemas.microsoft.com/office/powerpoint/2010/main" val="17610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365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莊上緣</dc:creator>
  <cp:lastModifiedBy>莊上緣</cp:lastModifiedBy>
  <cp:revision>7</cp:revision>
  <dcterms:created xsi:type="dcterms:W3CDTF">2022-09-12T12:36:10Z</dcterms:created>
  <dcterms:modified xsi:type="dcterms:W3CDTF">2022-09-12T13:54:13Z</dcterms:modified>
</cp:coreProperties>
</file>