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1df0ccb6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1df0ccb6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1df0ccb6a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1df0ccb6a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1df0ccb6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1df0ccb6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1df0ccb6a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1df0ccb6a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1df0ccb6a_4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1df0ccb6a_4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嗨籟音樂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莊上緣、黃丞漢、余紹桓、竇賢祐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主題介紹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本商店販售各式樂器、音樂器材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讓想玩音樂的人可以到本商店購買樂器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850" y="841675"/>
            <a:ext cx="3760199" cy="34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177600" y="170225"/>
            <a:ext cx="12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539250" y="693425"/>
            <a:ext cx="81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Arial"/>
                <a:ea typeface="Arial"/>
                <a:cs typeface="Arial"/>
                <a:sym typeface="Arial"/>
              </a:rPr>
              <a:t>特殊性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1. 試聽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在點選Product最右邊的audition時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會自動播放產品對應的音檔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725" y="767950"/>
            <a:ext cx="3971076" cy="371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特殊性</a:t>
            </a:r>
            <a:endParaRPr b="1"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2. 當月壽星享優惠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會員的生日符合當前月份時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享有折扣優惠，看到的商品金額都會是9折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652" y="818550"/>
            <a:ext cx="3809824" cy="35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/>
        </p:nvSpPr>
        <p:spPr>
          <a:xfrm>
            <a:off x="177600" y="170225"/>
            <a:ext cx="12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07" name="Google Shape;307;p17"/>
          <p:cNvSpPr txBox="1"/>
          <p:nvPr/>
        </p:nvSpPr>
        <p:spPr>
          <a:xfrm>
            <a:off x="539250" y="693425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Arial"/>
                <a:ea typeface="Arial"/>
                <a:cs typeface="Arial"/>
                <a:sym typeface="Arial"/>
              </a:rPr>
              <a:t>特殊性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3. 二手商品上架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	會員可以自由上傳想販售的二手商品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經由店家審核後，便會自動上架販售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800" y="2438450"/>
            <a:ext cx="3355967" cy="25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025" y="170225"/>
            <a:ext cx="4019999" cy="21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