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1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99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14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2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2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1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3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33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D-8968-4FEB-8397-C0DD654A5BF4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24492C-E53E-4115-B97B-B4B538FD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DE4E1-CB42-44CB-98C2-C366C8EEF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Hw5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D2F055-0464-4578-B97C-8C9B3C1D1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F84064014 </a:t>
            </a:r>
            <a:r>
              <a:rPr lang="zh-TW" altLang="en-US" dirty="0"/>
              <a:t>朱柏綸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H34076021</a:t>
            </a:r>
            <a:r>
              <a:rPr lang="zh-TW" altLang="en-US" dirty="0">
                <a:solidFill>
                  <a:srgbClr val="373A3C"/>
                </a:solidFill>
                <a:latin typeface="-apple-system"/>
              </a:rPr>
              <a:t> 高造擎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0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66D81-9D66-4F6B-8EFA-A4C991E0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1E14D-4D0F-47CD-82CB-C2A9242E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欄位篩選</a:t>
            </a:r>
            <a:r>
              <a:rPr lang="en-US" altLang="zh-TW" dirty="0"/>
              <a:t>: </a:t>
            </a:r>
            <a:r>
              <a:rPr lang="zh-TW" altLang="en-US" dirty="0"/>
              <a:t>刪除</a:t>
            </a:r>
            <a:r>
              <a:rPr lang="en-US" altLang="zh-TW" dirty="0" err="1"/>
              <a:t>customerID</a:t>
            </a:r>
            <a:r>
              <a:rPr lang="zh-TW" altLang="en-US" dirty="0"/>
              <a:t>、</a:t>
            </a:r>
            <a:r>
              <a:rPr lang="en-US" altLang="zh-TW" dirty="0"/>
              <a:t>Surname</a:t>
            </a:r>
            <a:r>
              <a:rPr lang="zh-TW" altLang="en-US" dirty="0"/>
              <a:t>、</a:t>
            </a:r>
            <a:r>
              <a:rPr lang="en-US" altLang="zh-TW" dirty="0" err="1"/>
              <a:t>RowNumber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連續型資料</a:t>
            </a:r>
            <a:r>
              <a:rPr lang="en-US" altLang="zh-TW" dirty="0"/>
              <a:t>:</a:t>
            </a:r>
            <a:r>
              <a:rPr lang="zh-TW" altLang="en-US" dirty="0"/>
              <a:t> 嘗試做</a:t>
            </a:r>
            <a:r>
              <a:rPr lang="en-US" altLang="zh-TW" dirty="0"/>
              <a:t>normalize</a:t>
            </a:r>
          </a:p>
          <a:p>
            <a:endParaRPr lang="en-US" altLang="zh-TW" dirty="0"/>
          </a:p>
          <a:p>
            <a:r>
              <a:rPr lang="zh-TW" altLang="en-US" dirty="0"/>
              <a:t>類別型資料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label encoding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01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C41FA-2A7F-4B1E-A60C-BF5E5E70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536D7-A97A-4C94-A9E4-F8FDEE7F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Normalization</a:t>
            </a:r>
            <a:r>
              <a:rPr lang="zh-TW" altLang="en-US" dirty="0"/>
              <a:t>可以加強線性模型的表現，但對</a:t>
            </a:r>
            <a:r>
              <a:rPr lang="en-US" altLang="zh-TW" dirty="0"/>
              <a:t>tree based</a:t>
            </a:r>
            <a:r>
              <a:rPr lang="zh-TW" altLang="en-US" dirty="0"/>
              <a:t>的模型沒有太大影響，因此之後沒有使用</a:t>
            </a:r>
            <a:r>
              <a:rPr lang="en-US" altLang="zh-TW" dirty="0"/>
              <a:t>normalization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63F2FB9-6CE6-4C15-928C-5738DFF8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2511"/>
            <a:ext cx="4655918" cy="20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B8DD01B-78D0-47FF-AA7F-7DD8F2E5D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03" y="3852510"/>
            <a:ext cx="4787900" cy="20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D2E7DB-6042-4D7A-AEEE-35D8E0266BF6}"/>
              </a:ext>
            </a:extLst>
          </p:cNvPr>
          <p:cNvSpPr txBox="1"/>
          <p:nvPr/>
        </p:nvSpPr>
        <p:spPr>
          <a:xfrm>
            <a:off x="1914875" y="3349590"/>
            <a:ext cx="2502568" cy="36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 </a:t>
            </a:r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04439C-82FE-4851-AE4C-6694517A44AF}"/>
              </a:ext>
            </a:extLst>
          </p:cNvPr>
          <p:cNvSpPr txBox="1"/>
          <p:nvPr/>
        </p:nvSpPr>
        <p:spPr>
          <a:xfrm>
            <a:off x="6850533" y="3342101"/>
            <a:ext cx="200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 </a:t>
            </a:r>
            <a:r>
              <a:rPr lang="en-US" altLang="zh-TW" dirty="0"/>
              <a:t>normalization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2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EA752-5164-47AB-A666-746A1C7E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模型與方法設計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A8425-CF4A-4D53-9463-176EAD57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模型驗證方法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使用五個不同的</a:t>
            </a:r>
            <a:r>
              <a:rPr lang="en-US" altLang="zh-TW" dirty="0"/>
              <a:t>seed</a:t>
            </a:r>
            <a:r>
              <a:rPr lang="zh-TW" altLang="en-US" dirty="0"/>
              <a:t>對資料做</a:t>
            </a:r>
            <a:r>
              <a:rPr lang="en-US" altLang="zh-TW" dirty="0"/>
              <a:t>stratified split</a:t>
            </a:r>
            <a:r>
              <a:rPr lang="zh-TW" altLang="en-US" dirty="0"/>
              <a:t>，找出五次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、</a:t>
            </a:r>
            <a:r>
              <a:rPr lang="en-US" altLang="zh-TW" dirty="0"/>
              <a:t>f1-score</a:t>
            </a:r>
            <a:r>
              <a:rPr lang="zh-TW" altLang="en-US" dirty="0"/>
              <a:t>的平均，並且製作成表格比較每個模型</a:t>
            </a:r>
            <a:r>
              <a:rPr lang="en-US" altLang="zh-TW" dirty="0"/>
              <a:t>/</a:t>
            </a:r>
            <a:r>
              <a:rPr lang="zh-TW" altLang="en-US" dirty="0"/>
              <a:t>方法之間表現的優劣。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775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E7173-79EE-486B-B2DA-A508485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模型與方法設計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B089A-EE91-4F99-85B9-785A7919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最終模型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包含六個模型的</a:t>
            </a:r>
            <a:r>
              <a:rPr lang="en-US" altLang="zh-TW" dirty="0"/>
              <a:t>voting classifier</a:t>
            </a:r>
            <a:r>
              <a:rPr lang="zh-TW" altLang="en-US" dirty="0"/>
              <a:t>，使用</a:t>
            </a:r>
            <a:r>
              <a:rPr lang="en-US" altLang="zh-TW" dirty="0"/>
              <a:t>soft voting(</a:t>
            </a:r>
            <a:r>
              <a:rPr lang="zh-TW" altLang="en-US" dirty="0"/>
              <a:t>機率和最大</a:t>
            </a:r>
            <a:r>
              <a:rPr lang="en-US" altLang="zh-TW" dirty="0"/>
              <a:t>)</a:t>
            </a:r>
            <a:r>
              <a:rPr lang="zh-TW" altLang="en-US" dirty="0"/>
              <a:t>。包含有調整</a:t>
            </a:r>
            <a:r>
              <a:rPr lang="en-US" altLang="zh-TW" dirty="0" err="1"/>
              <a:t>class_weight</a:t>
            </a:r>
            <a:r>
              <a:rPr lang="zh-TW" altLang="en-US" dirty="0"/>
              <a:t>參數的模型主要用來拉高</a:t>
            </a:r>
            <a:r>
              <a:rPr lang="en-US" altLang="zh-TW" dirty="0"/>
              <a:t>precision</a:t>
            </a:r>
            <a:r>
              <a:rPr lang="zh-TW" altLang="en-US" dirty="0"/>
              <a:t>，其他的則能夠有較好的</a:t>
            </a:r>
            <a:r>
              <a:rPr lang="en-US" altLang="zh-TW" dirty="0"/>
              <a:t>f1score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88C9E66-61CB-4645-81BE-71BB1C5EE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34" y="1690688"/>
            <a:ext cx="8285972" cy="212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8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AED5E-2A57-4D98-B719-AE22B039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</a:t>
            </a:r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AD58B-3A4D-40B0-9360-8C355B97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6673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有</a:t>
            </a:r>
            <a:r>
              <a:rPr lang="en-US" altLang="zh-TW" dirty="0"/>
              <a:t>Voting</a:t>
            </a:r>
            <a:r>
              <a:rPr lang="zh-TW" altLang="en-US" dirty="0"/>
              <a:t>和單獨沒</a:t>
            </a:r>
            <a:r>
              <a:rPr lang="en-US" altLang="zh-TW" dirty="0"/>
              <a:t>voting</a:t>
            </a:r>
            <a:r>
              <a:rPr lang="zh-TW" altLang="en-US" dirty="0"/>
              <a:t>模型的表現差異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936F8E3A-2C4C-420B-9396-249C496F5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71" y="3806678"/>
            <a:ext cx="10977258" cy="2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00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184F-8798-4A03-B164-25F2A94C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模型與方法設計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53A92-3A1F-428B-A405-7CF1A761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透過隨機複製數筆少數資料</a:t>
            </a:r>
            <a:r>
              <a:rPr lang="en-US" altLang="zh-TW" dirty="0" err="1"/>
              <a:t>OverSampling</a:t>
            </a:r>
            <a:r>
              <a:rPr lang="zh-TW" altLang="en-US" dirty="0"/>
              <a:t>讓模型比較不會忽略少數的資料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CAA731-5A69-479A-B985-53B1F6006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8" y="3803770"/>
            <a:ext cx="10964383" cy="2182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30965-ECF1-4976-8E66-820499F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困難之處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D7037C-7542-4177-97BF-20CAD17A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資料不平衡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不知道欄位怎麼篩選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不知如何調整參數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39279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241</TotalTime>
  <Words>207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多面向</vt:lpstr>
      <vt:lpstr>Hw5 presentation</vt:lpstr>
      <vt:lpstr>資料前處理</vt:lpstr>
      <vt:lpstr>資料前處理</vt:lpstr>
      <vt:lpstr>模型與方法設計</vt:lpstr>
      <vt:lpstr>模型與方法設計</vt:lpstr>
      <vt:lpstr>Validation結果</vt:lpstr>
      <vt:lpstr>模型與方法設計</vt:lpstr>
      <vt:lpstr>困難之處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presentation</dc:title>
  <dc:creator>柏綸 朱</dc:creator>
  <cp:lastModifiedBy>柏綸 朱</cp:lastModifiedBy>
  <cp:revision>43</cp:revision>
  <dcterms:created xsi:type="dcterms:W3CDTF">2021-12-28T04:43:28Z</dcterms:created>
  <dcterms:modified xsi:type="dcterms:W3CDTF">2021-12-28T08:45:13Z</dcterms:modified>
</cp:coreProperties>
</file>