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70" r:id="rId13"/>
    <p:sldId id="266" r:id="rId14"/>
    <p:sldId id="264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A6D967F1-3481-49CA-BEC5-916DDFC7D347}">
          <p14:sldIdLst>
            <p14:sldId id="256"/>
            <p14:sldId id="257"/>
            <p14:sldId id="267"/>
            <p14:sldId id="268"/>
            <p14:sldId id="258"/>
            <p14:sldId id="259"/>
            <p14:sldId id="260"/>
            <p14:sldId id="261"/>
            <p14:sldId id="262"/>
            <p14:sldId id="269"/>
            <p14:sldId id="263"/>
            <p14:sldId id="270"/>
            <p14:sldId id="266"/>
            <p14:sldId id="264"/>
          </p14:sldIdLst>
        </p14:section>
        <p14:section name="Sekcja bez tytułu" id="{57887370-3265-49F6-A886-4516749B2D1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BBA0A2-968B-4F02-B766-E95F42B69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89AE2DD-2326-472E-9CD7-8CC62D75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2D2F08-D41B-4B95-A583-9CEA5445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234949-1949-4938-8909-AC9CCA1D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F707D2-A6C1-4295-BF36-354CB9AF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40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0E26EA-29AC-49F2-B986-A9C49E92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54BE010-ACFA-4581-8ABA-D0FD5C8C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66CBF0-2136-4C83-A08C-FF8F1354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1C1D1B-1D24-491B-90DB-94026D95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B31A91-0DD3-4CE0-820E-A9898451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624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6E48DCF-1D3E-47DD-B804-7BE78AD4A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98EA530-6D87-4629-B93D-FCDD11771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A2C242-A5A8-4D21-9D04-8F196BB3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1513F6-AE00-4DBF-99AB-F10A776F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8ECB4B-70C3-4DE6-99F7-2F9F2A1C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54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A393B3-79EF-4DAA-BDB3-FBF0FA8E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B95D8F-ED2B-424C-ADF4-F1F66C35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B6C184-77D1-477C-BF02-63C1985A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87DEC2-713D-4DB5-9260-B1781F22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73549B-3C61-4CDA-BC85-07AF597F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256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C3196A-4231-4277-874E-F3F4D8B0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E4DF66-C2C0-464F-9F31-1BD463AA2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268D0F-1289-426E-AC17-47549CED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B41B6D-B83F-4366-98DB-E9E00CA7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66FA14-717B-4FB0-92D8-3E43A908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035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D3546C-F75C-4ECC-8921-94006304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22F755-54DB-47CE-862B-19769251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190287-0DA0-4753-928D-61A0EE96D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50D261-BA2E-4D88-B659-FD1561C3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21143F0-BD4F-4C95-926B-CC99C0FD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45A8BF-EC4A-423A-8062-B3452AA9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049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59246-8E4A-4590-99F6-1ED7BC47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204078-4651-44AB-BAA9-12E741C7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98BAD84-E205-48A8-97DF-23D4ED0CE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A30AA05-C616-4D4B-A55E-166145516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62B94DC-9A82-419E-9215-5BF59BD4B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A6EE374-7B9A-4DD0-8FF2-03D23B01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7AA1612-3490-4099-947E-E63AC48B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C04C252-A673-4AA8-874A-15F55BCE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062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45BADD-F0D8-43A5-A798-6ED77246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5BEDDDD-EE11-4E19-A9EF-248E7EB2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02721A8-68A0-466B-B883-A6DD183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D2BA96E-862F-4FBE-A5A4-698C3791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9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A03BE6B-27A7-4D72-82A7-394FBD87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BBAEE21-720D-467E-A687-891395F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E0313A7-1E43-4E7A-9AFC-DC0D8BD2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797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DFEA72-C307-4914-A158-20C18C36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A40494-8B4D-47B1-9298-12C485E4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907D9E8-0D7B-42A5-9684-604728BB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EC5F36-A9B9-482B-8AFE-9D294548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4F81A0-494D-425D-AAAA-FE214366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132B7C7-CFFA-4FD3-A392-9E2BD38D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4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F3B0E-9CA5-4AF7-B2E9-565448E1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678E5F5-DD7B-4DC3-805E-508D12D5E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D03CE1A-977F-4347-8E17-A4BD13A25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43EF835-F208-4B2C-AE16-ACF39E51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BE981A-8F89-4DCA-BB91-0976824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9790496-BEE1-434D-A724-F126F254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8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B835735-2B5C-435E-8E12-3D390EDA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A23EC1A-26E5-40F5-83EC-04F37922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52D81E-3400-442E-B6F5-6FD2C8387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591D-83A4-44F1-A474-983EF5EC0CDE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E48549-E5E0-4530-A867-0EDE03A6D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4B388-6F57-45B0-8091-AB48D59BD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9302-4B37-4D7C-B38D-C53D9C8E4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D563F-8071-4E48-9D7E-97479E217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obiektowe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6C8E32B-B435-4F74-9F54-01E53D8DA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054" y="4788816"/>
            <a:ext cx="3333946" cy="468984"/>
          </a:xfrm>
        </p:spPr>
        <p:txBody>
          <a:bodyPr/>
          <a:lstStyle/>
          <a:p>
            <a:r>
              <a:rPr lang="pl-PL" dirty="0"/>
              <a:t>por. Paweł Pieczonka</a:t>
            </a:r>
          </a:p>
        </p:txBody>
      </p:sp>
    </p:spTree>
    <p:extLst>
      <p:ext uri="{BB962C8B-B14F-4D97-AF65-F5344CB8AC3E}">
        <p14:creationId xmlns:p14="http://schemas.microsoft.com/office/powerpoint/2010/main" val="40600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35D193-EA2A-A133-0248-38989E14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przypadków użycia - generalizacja</a:t>
            </a:r>
          </a:p>
        </p:txBody>
      </p:sp>
      <p:pic>
        <p:nvPicPr>
          <p:cNvPr id="2050" name="Picture 2" descr="Generalizations">
            <a:extLst>
              <a:ext uri="{FF2B5EF4-FFF2-40B4-BE49-F238E27FC236}">
                <a16:creationId xmlns:a16="http://schemas.microsoft.com/office/drawing/2014/main" id="{ADFFFE2B-1307-D928-EA3A-54227EB6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9" y="1690688"/>
            <a:ext cx="7065023" cy="44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1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0E0E85-4DFD-4561-B81C-F8703958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przypadków użycia - </a:t>
            </a:r>
            <a:r>
              <a:rPr lang="pl-PL" b="1" dirty="0" err="1"/>
              <a:t>extends</a:t>
            </a:r>
            <a:endParaRPr lang="pl-PL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CB68474-1380-4A99-8293-D178CF699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24" y="1690688"/>
            <a:ext cx="7197351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3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0E0E85-4DFD-4561-B81C-F8703958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przypadków użycia - </a:t>
            </a:r>
            <a:r>
              <a:rPr lang="pl-PL" b="1" dirty="0" err="1"/>
              <a:t>include</a:t>
            </a:r>
            <a:endParaRPr lang="pl-PL" b="1" dirty="0"/>
          </a:p>
        </p:txBody>
      </p:sp>
      <p:pic>
        <p:nvPicPr>
          <p:cNvPr id="3074" name="Picture 2" descr="UML use case include relationship shows that behavior of the included use  case is inserted into the behavior of the including use case.">
            <a:extLst>
              <a:ext uri="{FF2B5EF4-FFF2-40B4-BE49-F238E27FC236}">
                <a16:creationId xmlns:a16="http://schemas.microsoft.com/office/drawing/2014/main" id="{44BC2551-F66E-571F-0F5B-A8F470025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27" y="2568445"/>
            <a:ext cx="6607948" cy="334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0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E40F1-A8E9-46AD-A3F5-C560613E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Kolokwium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4F75CF-706E-45DA-B477-573B5972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Kolokwium:</a:t>
            </a:r>
          </a:p>
          <a:p>
            <a:r>
              <a:rPr lang="pl-PL" dirty="0"/>
              <a:t>60 minut</a:t>
            </a:r>
          </a:p>
          <a:p>
            <a:r>
              <a:rPr lang="pl-PL" dirty="0"/>
              <a:t>Forma:</a:t>
            </a:r>
          </a:p>
          <a:p>
            <a:pPr lvl="1"/>
            <a:r>
              <a:rPr lang="pl-PL" dirty="0"/>
              <a:t>Pytania teoretyczne</a:t>
            </a:r>
          </a:p>
          <a:p>
            <a:pPr lvl="1"/>
            <a:r>
              <a:rPr lang="pl-PL" dirty="0"/>
              <a:t>Analiza kodu</a:t>
            </a:r>
          </a:p>
          <a:p>
            <a:pPr lvl="1"/>
            <a:r>
              <a:rPr lang="pl-PL" dirty="0"/>
              <a:t>Obiektowe mechanizmy języka C++</a:t>
            </a:r>
          </a:p>
          <a:p>
            <a:pPr lvl="1"/>
            <a:r>
              <a:rPr lang="pl-PL" dirty="0"/>
              <a:t>Kod do napisania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243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B2E183-A884-4581-8251-17C2ACCD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F1C832-D75D-4AF6-83D5-7A4D1D71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oparciu o </a:t>
            </a:r>
            <a:r>
              <a:rPr lang="pl-PL" b="1" dirty="0"/>
              <a:t>zrealizowane</a:t>
            </a:r>
            <a:r>
              <a:rPr lang="pl-PL" dirty="0"/>
              <a:t> do tej pory zadania z zajęć opisać za pomocą diagramu klas zaimplementowany projekt dla </a:t>
            </a:r>
            <a:r>
              <a:rPr lang="pl-PL" b="1"/>
              <a:t>wszystkich</a:t>
            </a:r>
            <a:r>
              <a:rPr lang="pl-PL"/>
              <a:t> klas.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170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E2D9A7-1666-460B-ABCA-C4226404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 UML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4C2548-E029-40EC-9676-1541D1AC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3"/>
            <a:ext cx="10515600" cy="4351338"/>
          </a:xfrm>
        </p:spPr>
        <p:txBody>
          <a:bodyPr/>
          <a:lstStyle/>
          <a:p>
            <a:r>
              <a:rPr lang="pl-PL" b="1" dirty="0" err="1"/>
              <a:t>Unified</a:t>
            </a:r>
            <a:r>
              <a:rPr lang="pl-PL" b="1" dirty="0"/>
              <a:t> Modeling Language </a:t>
            </a:r>
            <a:r>
              <a:rPr lang="pl-PL" dirty="0"/>
              <a:t>– język powszechnie używany do modelowania systemów informatycznych. Za pomocą języka UML można opisać różne perspektywy systemu, m. in należy do tego:</a:t>
            </a:r>
          </a:p>
          <a:p>
            <a:r>
              <a:rPr lang="pl-PL" b="1" dirty="0"/>
              <a:t>Diagram klas</a:t>
            </a:r>
          </a:p>
          <a:p>
            <a:r>
              <a:rPr lang="pl-PL" b="1" dirty="0"/>
              <a:t>Diagram przypadków użycia</a:t>
            </a:r>
          </a:p>
          <a:p>
            <a:r>
              <a:rPr lang="pl-PL" b="1" dirty="0"/>
              <a:t>Sekwencji</a:t>
            </a:r>
          </a:p>
          <a:p>
            <a:r>
              <a:rPr lang="pl-PL" b="1" dirty="0"/>
              <a:t>Komponentów</a:t>
            </a: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28745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16FD88-DE59-6415-E116-9790F2F1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klasa – reprezentacja klasy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F66AC8-431B-8B3E-6F62-43687595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Nazwa</a:t>
            </a:r>
          </a:p>
          <a:p>
            <a:r>
              <a:rPr lang="pl-PL" dirty="0"/>
              <a:t>Atrybuty</a:t>
            </a:r>
          </a:p>
          <a:p>
            <a:r>
              <a:rPr lang="pl-PL" dirty="0"/>
              <a:t>Metody</a:t>
            </a:r>
          </a:p>
        </p:txBody>
      </p:sp>
      <p:graphicFrame>
        <p:nvGraphicFramePr>
          <p:cNvPr id="8" name="Obiekt 7">
            <a:extLst>
              <a:ext uri="{FF2B5EF4-FFF2-40B4-BE49-F238E27FC236}">
                <a16:creationId xmlns:a16="http://schemas.microsoft.com/office/drawing/2014/main" id="{F3A7C84D-7CE9-D4F6-30C2-539CED29C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699594"/>
              </p:ext>
            </p:extLst>
          </p:nvPr>
        </p:nvGraphicFramePr>
        <p:xfrm>
          <a:off x="4556378" y="2056448"/>
          <a:ext cx="2705781" cy="237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2" imgW="1542960" imgH="1352520" progId="Paint.Picture">
                  <p:embed/>
                </p:oleObj>
              </mc:Choice>
              <mc:Fallback>
                <p:oleObj name="Obraz - mapa bitowa" r:id="rId2" imgW="1542960" imgH="135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6378" y="2056448"/>
                        <a:ext cx="2705781" cy="2371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02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0C03B5-3408-DF86-CAC3-EF1FC9E8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klas – uproszczona reprezentacja</a:t>
            </a:r>
          </a:p>
        </p:txBody>
      </p:sp>
      <p:pic>
        <p:nvPicPr>
          <p:cNvPr id="1026" name="Picture 2" descr="UML Class Diagram Examples of Common Scenarios | EdrawMax">
            <a:extLst>
              <a:ext uri="{FF2B5EF4-FFF2-40B4-BE49-F238E27FC236}">
                <a16:creationId xmlns:a16="http://schemas.microsoft.com/office/drawing/2014/main" id="{EB6D2E5B-9971-C3AC-7A02-7125B33B1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5" y="1690688"/>
            <a:ext cx="6031852" cy="43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0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8A15CB-C9BB-4C8B-A3F7-FADC14E0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klas - zależność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9624A9A-6660-4CC1-B793-E77E2D45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2" y="1590036"/>
            <a:ext cx="5302363" cy="297253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7906A46-662B-4AB6-80BC-6E6F0118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18" y="4379388"/>
            <a:ext cx="65532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1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0F65F-98F7-4DD7-B0B6-B70F5F52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klas – asocjacja częściowa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DB4C32-14EB-494C-9154-CAC8EAD4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9" y="1494934"/>
            <a:ext cx="6081048" cy="32184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463B9D9-3809-4F13-84EC-3FED62B9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05" y="4715333"/>
            <a:ext cx="9079893" cy="20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97186B-62FC-426B-9543-0FD127B5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klas – agregacja całkowita (</a:t>
            </a:r>
            <a:r>
              <a:rPr lang="pl-PL" b="1" dirty="0"/>
              <a:t>kompozycja</a:t>
            </a:r>
            <a:r>
              <a:rPr lang="pl-PL" dirty="0"/>
              <a:t>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6B4F8BF-5867-4D9D-BF3C-903945A5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47" y="2521474"/>
            <a:ext cx="2689094" cy="368617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B75CD5B-9397-4B90-8288-533007BB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674" y="2900166"/>
            <a:ext cx="8984204" cy="14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67FEAF-5979-435A-A5AE-DA33B4EE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klas - dziedziczenie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24EEE55-E356-4FD6-AB40-714A7B62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84" y="1690688"/>
            <a:ext cx="5992911" cy="337150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836CE31-107F-4D37-B114-DE014071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44" y="1529770"/>
            <a:ext cx="3105708" cy="113136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43CF9A8-A347-4879-B386-C2D4B743C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3" y="2915951"/>
            <a:ext cx="4716303" cy="63795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E10F33F-858C-4DF1-9F31-0CC51B88F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83" y="4940086"/>
            <a:ext cx="5658771" cy="10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370BF8-8E2C-4D08-999B-23E9DC4E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przypadków użycia -  skierowana asocjacja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EF450BF-59BA-480D-8178-A19E6119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01" y="2486712"/>
            <a:ext cx="7224003" cy="25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061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13D97F6EA9774BA89914B6AFF89466" ma:contentTypeVersion="2" ma:contentTypeDescription="Utwórz nowy dokument." ma:contentTypeScope="" ma:versionID="35fec4a376b4b5e0fdd5b66e978443c7">
  <xsd:schema xmlns:xsd="http://www.w3.org/2001/XMLSchema" xmlns:xs="http://www.w3.org/2001/XMLSchema" xmlns:p="http://schemas.microsoft.com/office/2006/metadata/properties" xmlns:ns2="23d32c20-75d3-4793-959b-50a4b9e0e7c4" targetNamespace="http://schemas.microsoft.com/office/2006/metadata/properties" ma:root="true" ma:fieldsID="6ec0690391a147a062cfbed384c97b91" ns2:_="">
    <xsd:import namespace="23d32c20-75d3-4793-959b-50a4b9e0e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32c20-75d3-4793-959b-50a4b9e0e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8FF9B4-CA5C-47FF-8A7B-06C032DAEBD1}"/>
</file>

<file path=customXml/itemProps2.xml><?xml version="1.0" encoding="utf-8"?>
<ds:datastoreItem xmlns:ds="http://schemas.openxmlformats.org/officeDocument/2006/customXml" ds:itemID="{BB64EF25-4866-4830-ABCB-B85E880E752A}"/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140</Words>
  <Application>Microsoft Office PowerPoint</Application>
  <PresentationFormat>Panoramiczny</PresentationFormat>
  <Paragraphs>31</Paragraphs>
  <Slides>14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Obraz - mapa bitowa</vt:lpstr>
      <vt:lpstr>Programowanie obiektowe</vt:lpstr>
      <vt:lpstr>Język UML</vt:lpstr>
      <vt:lpstr>Diagram klasa – reprezentacja klasy</vt:lpstr>
      <vt:lpstr>Diagram klas – uproszczona reprezentacja</vt:lpstr>
      <vt:lpstr>Diagram klas - zależność</vt:lpstr>
      <vt:lpstr>Diagram klas – asocjacja częściowa </vt:lpstr>
      <vt:lpstr>Diagram klas – agregacja całkowita (kompozycja)</vt:lpstr>
      <vt:lpstr>Diagram klas - dziedziczenie</vt:lpstr>
      <vt:lpstr>Diagram przypadków użycia -  skierowana asocjacja</vt:lpstr>
      <vt:lpstr>Diagram przypadków użycia - generalizacja</vt:lpstr>
      <vt:lpstr>Diagram przypadków użycia - extends</vt:lpstr>
      <vt:lpstr>Diagram przypadków użycia - include</vt:lpstr>
      <vt:lpstr>Kolokwium</vt:lpstr>
      <vt:lpstr>Zadanie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obiektowe</dc:title>
  <dc:creator>Pieczonka Paweł</dc:creator>
  <cp:lastModifiedBy>Paweł</cp:lastModifiedBy>
  <cp:revision>13</cp:revision>
  <dcterms:created xsi:type="dcterms:W3CDTF">2019-11-18T20:31:37Z</dcterms:created>
  <dcterms:modified xsi:type="dcterms:W3CDTF">2022-12-19T10:56:41Z</dcterms:modified>
</cp:coreProperties>
</file>