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050BB-8CE6-4B3D-BC7B-BF0514A8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B1D9916-43A7-4D01-8A22-7C99469B0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7BAFF1-13E4-4978-8111-94632E98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C1E9EE-03DD-41D6-9F96-1C042827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403EE8-FC0D-4409-A87C-5D1480EC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3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A6834-2707-4D99-AFC7-B6253E9F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17C02E-1BA9-4316-824E-A4B461701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AA0125-723B-4262-83F5-47473708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1DF5B2-C242-4295-8D6A-DF384F2C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A7FE32-0A5A-4E77-84A1-93AD9C9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5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373C146-5179-4907-A590-6530D2C28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8EA672-BBBC-4C62-9BBB-21BE624E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1D92B1-CA01-45D2-A60B-52C5B37D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00C459-70CE-4C68-A04F-23D6A903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C7719E-2E1E-41D2-82A6-010C6B95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50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3453B-3EFE-47B9-AC67-4DFD9CF9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731A06-F8B7-4381-9CE8-ABDE2B05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C1EC0B-AEC1-43D2-89D2-76B2B62C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D3E051-2206-4A90-A9A2-BD29A2CD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3809E7-744C-4A1A-A701-7A3B4CCA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09F9F-4884-433D-9E39-2BCF6353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4477DD-14AC-4017-9BED-C744293F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07D1A4-7899-49FF-8970-E5E39CB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F7BE68-B623-4BB0-9BCD-5B1DF676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64195E-5F9E-4EBB-B3B5-826A8BF7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05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13F6C-F79E-4844-9094-96091AC0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C3A77A-DB3B-4FDD-AC53-D028693D8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4136D2-72EC-4902-9EE2-0A46DFDA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B42215-0D39-4076-B2B4-9DAF0562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728C77-50A3-4F00-9E85-BA0120FE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B26645-ED3B-4DB4-9602-16A5816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2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FCC9D-5319-467E-BB34-53384154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B0032E-312F-44FF-92C1-B20738AD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E6B10E-DB47-4804-9CD1-F97F84B5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60A9B9A-D356-4C7E-BE3D-B243FCC47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C21A6C5-219D-41FA-B0BD-3DCC47DE5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0887786-114F-4AEF-B051-176D15EB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204F66-2072-43F5-9AF9-20F699BB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0230A2-BE0F-466A-B295-D6A8612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2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718256-EA43-4E86-AB3B-7F45264F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E3D597-9B06-4CB3-8F18-12B381A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184E33-3B59-414E-A563-D2435B78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A8CD3F-32F5-401C-AD07-C6432F08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65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82BB38D-86DE-400D-A4F2-D934C3C6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38C536E-80E9-449E-A748-5B6C3E52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9C49AD-9852-4B2C-8692-9574F04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4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31DBC-02E8-49AA-A3B9-3A266DAC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5D727E-8FF9-4A7F-B130-61FF4351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8C985E-5093-48F3-A9E9-5CB8576C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103F39-C663-486D-BB19-61921221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8E1913-992A-414F-94C3-36A82153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4A66AE-1235-4E0B-9706-9EBF7833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3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754904-1910-42EF-B177-D1A47BA3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69CEB0-DC72-453D-8242-214A5D710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7A617A8-B0C5-43A2-8BA3-680A151D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A107F2-0445-4A7B-807A-33D38553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967507-7C2F-4B33-B7EB-8A043E8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36DB59-06E2-4E99-A3D9-268EA3D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7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A4FF373-5BD0-4446-BCFF-7AAFA84F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9EE921-5DD6-4F35-A32B-95FDDAC2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855BAC-53BE-4CEB-BC68-97553C01B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7B59-9716-4A8A-9CA3-D5FED28C5683}" type="datetimeFigureOut">
              <a:rPr lang="pl-PL" smtClean="0"/>
              <a:t>05.12.2022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97C48D-CAEB-4977-AE83-02BB7966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66F756-56E5-4B68-B41D-DCB5DB982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52EB-E844-48DB-8FF7-0D8763AA1B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32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FD8DC-EFFB-49C0-B1CD-50988E45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19D0C3-502D-4519-87FC-5D49D5D8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794" y="4729509"/>
            <a:ext cx="3249105" cy="487837"/>
          </a:xfrm>
        </p:spPr>
        <p:txBody>
          <a:bodyPr/>
          <a:lstStyle/>
          <a:p>
            <a:r>
              <a:rPr lang="pl-PL" dirty="0"/>
              <a:t>por. Paweł Pieczonka</a:t>
            </a:r>
          </a:p>
        </p:txBody>
      </p:sp>
    </p:spTree>
    <p:extLst>
      <p:ext uri="{BB962C8B-B14F-4D97-AF65-F5344CB8AC3E}">
        <p14:creationId xmlns:p14="http://schemas.microsoft.com/office/powerpoint/2010/main" val="16018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337F9-3D7A-4A16-8315-416A0060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Wywołanie metody wirtualnej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F131A5F-F920-4DD7-A5B7-16D99ED4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0" y="1934852"/>
            <a:ext cx="9914295" cy="149414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ECCA237-A647-4B04-8ECA-5CD5C7A4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16470"/>
            <a:ext cx="5964583" cy="10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AB34E1-22EB-4A86-825E-5316816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metody wirtualnej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A9B39B-373B-42B4-9F04-1A6002AD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1" y="1810993"/>
            <a:ext cx="5330315" cy="268038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9D7071-8B6E-43B3-959D-67911F64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64" y="4113358"/>
            <a:ext cx="5693635" cy="17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42CC3-36F8-498F-9F84-A97CB357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abstrakcyjna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18B554-CFAE-4CFF-9D6B-9C3D1B81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Klasa abstrakcyjna to klasa, której obiektu (instancji) nie </a:t>
            </a:r>
            <a:r>
              <a:rPr lang="pl-PL" b="1" dirty="0"/>
              <a:t>możemy powołać</a:t>
            </a:r>
            <a:r>
              <a:rPr lang="pl-PL" dirty="0"/>
              <a:t>. Tworzenie klas abstrakcyjnych ma na celu budowanie klas będących bazą do dziedziczenia dla innych klas szczegółowych.</a:t>
            </a:r>
          </a:p>
          <a:p>
            <a:r>
              <a:rPr lang="pl-PL" b="1" dirty="0"/>
              <a:t> </a:t>
            </a:r>
            <a:r>
              <a:rPr lang="pl-PL" dirty="0"/>
              <a:t>Klasa abstrakcyjna, to taka która ma przynajmniej jedną metodę wirtualną, i metoda ta posiada </a:t>
            </a:r>
            <a:r>
              <a:rPr lang="pl-PL" b="1" dirty="0"/>
              <a:t>tylko </a:t>
            </a:r>
            <a:r>
              <a:rPr lang="pl-PL" dirty="0"/>
              <a:t>deklarację.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72271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0141D-14D9-4A54-8E3A-6C5B8264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klas abstrakcyjnych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2E9135-55D9-4ED8-80B4-A074D3D8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97" y="1479646"/>
            <a:ext cx="8622619" cy="25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64B10-0322-40D8-98A4-DF0F9DB5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powołania instancji klasy wirtualnej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3D29BF2-8789-470B-98E5-DD4EF5D8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6931"/>
            <a:ext cx="9303011" cy="26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9EA6C8-2231-454A-8C58-F1D7890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A95FD7-A177-4ACC-9A21-FF6AA7A2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realizowanym projekcie dodaj 4 klasy abstrakcyjne po których inne klasy będą dziedziczyć.</a:t>
            </a:r>
          </a:p>
          <a:p>
            <a:r>
              <a:rPr lang="pl-PL" dirty="0"/>
              <a:t>Klasy abstrakcyjne powinny posiadać metody wirtualne (min 5 na klasę), które w klasach pochodnych będą miały własną implementację. </a:t>
            </a:r>
          </a:p>
        </p:txBody>
      </p:sp>
    </p:spTree>
    <p:extLst>
      <p:ext uri="{BB962C8B-B14F-4D97-AF65-F5344CB8AC3E}">
        <p14:creationId xmlns:p14="http://schemas.microsoft.com/office/powerpoint/2010/main" val="413005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83BD6D-0F27-4527-B58F-3509CE6E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wirtualne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247E62-E12F-4CAE-8CCE-11246CB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Metody wirtualne są jednym z mechanizmów reprezentujących </a:t>
            </a:r>
            <a:r>
              <a:rPr lang="pl-PL" b="1" dirty="0"/>
              <a:t>polimorfizm</a:t>
            </a:r>
            <a:r>
              <a:rPr lang="pl-PL" dirty="0"/>
              <a:t>. Metody wirtualne pozwalają implementować odpowiednią logikę dla wspólnych metod klasy pochodnej (oraz po której dziedziczymy), a następnie w zależności od potrzeb wywoływać odpowiednie implementację metod.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6540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2F70C-562C-4E92-B6E0-D4C2381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D9DF9DE-EFC8-4C38-90B2-5A9A43CE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8" y="1480794"/>
            <a:ext cx="11057575" cy="38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D529F3-9AD9-41ED-A454-4988E4FB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932971-61B9-4902-9EC3-8FB4A626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8A7C8D9-CAC3-4164-ACE7-D67E49B2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4" y="1690688"/>
            <a:ext cx="6112668" cy="30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F3FA8-C1D1-470F-8BDB-40DCE36A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3E8B2F-44F7-4008-A102-7F5B7054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6" y="1660051"/>
            <a:ext cx="10455286" cy="165818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8081063-C2BE-43EA-9EB7-91E5BB2D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22" y="4459811"/>
            <a:ext cx="6702561" cy="13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5AFF9B-7BDD-4104-8AB9-8C75AF97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cd.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C6DC4C-9CA3-4026-9A91-56723759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7" y="1690687"/>
            <a:ext cx="7350655" cy="207060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C0EDCB9-AE82-4742-BAA3-2F6A59C5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12" y="4681487"/>
            <a:ext cx="8110760" cy="11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1054A-E4FB-4804-9266-51EAEB5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Dzialanie</a:t>
            </a:r>
            <a:r>
              <a:rPr lang="pl-PL" dirty="0"/>
              <a:t> cd.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EA942F-6812-4B65-AE8D-F161EDE8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74" y="2020282"/>
            <a:ext cx="10414451" cy="14087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FC07631-EB99-4972-8C88-782BE3AF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4" y="4662732"/>
            <a:ext cx="7215435" cy="9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25248-86DB-4C49-A79E-1E7A9706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Dzialanie</a:t>
            </a:r>
            <a:r>
              <a:rPr lang="pl-PL" dirty="0"/>
              <a:t> cd.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A0C0D8-C109-4C75-BEA3-75228029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8" y="1477945"/>
            <a:ext cx="10494678" cy="296207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CB295D7-44AC-4081-8F37-3DF17B6C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64" y="4510481"/>
            <a:ext cx="6691935" cy="17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06A1A-B344-49DD-92D5-AC734A39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wirtualne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4BCCD2-60E9-47E9-AD56-BE1EF44A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9" y="1571101"/>
            <a:ext cx="5936898" cy="149261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A5CEB8-646A-47FC-980B-EABBE695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41" y="3715961"/>
            <a:ext cx="6903859" cy="15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13D97F6EA9774BA89914B6AFF89466" ma:contentTypeVersion="0" ma:contentTypeDescription="Utwórz nowy dokument." ma:contentTypeScope="" ma:versionID="652e601a901510da1343313d0a2f17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0a096fdcd835eace904039899b36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BB985F-E1FB-43B5-AC14-E811A5023EDA}"/>
</file>

<file path=customXml/itemProps2.xml><?xml version="1.0" encoding="utf-8"?>
<ds:datastoreItem xmlns:ds="http://schemas.openxmlformats.org/officeDocument/2006/customXml" ds:itemID="{F9B75485-3BD4-479F-B087-AEEEBE1DD2C7}"/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164</Words>
  <Application>Microsoft Office PowerPoint</Application>
  <PresentationFormat>Panoramiczny</PresentationFormat>
  <Paragraphs>21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Programowanie obiektowe</vt:lpstr>
      <vt:lpstr>metody wirtualne</vt:lpstr>
      <vt:lpstr>Przykład</vt:lpstr>
      <vt:lpstr>Przykład cd.</vt:lpstr>
      <vt:lpstr>Działanie </vt:lpstr>
      <vt:lpstr>Działanie cd.</vt:lpstr>
      <vt:lpstr>Dzialanie cd.</vt:lpstr>
      <vt:lpstr>Dzialanie cd.</vt:lpstr>
      <vt:lpstr>Metody wirtualne</vt:lpstr>
      <vt:lpstr>Wywołanie metody wirtualnej</vt:lpstr>
      <vt:lpstr>Wykorzystanie metody wirtualnej</vt:lpstr>
      <vt:lpstr>Klasa abstrakcyjna</vt:lpstr>
      <vt:lpstr>Budowanie klas abstrakcyjnych</vt:lpstr>
      <vt:lpstr>Próba powołania instancji klasy wirtualnej</vt:lpstr>
      <vt:lpstr>Zadanie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obiektowe</dc:title>
  <dc:creator>Pieczonka Paweł</dc:creator>
  <cp:lastModifiedBy>Pieczonka Paweł</cp:lastModifiedBy>
  <cp:revision>10</cp:revision>
  <dcterms:created xsi:type="dcterms:W3CDTF">2019-11-11T20:25:09Z</dcterms:created>
  <dcterms:modified xsi:type="dcterms:W3CDTF">2022-12-05T10:03:31Z</dcterms:modified>
</cp:coreProperties>
</file>