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B0EBDB-E335-4B0D-B03A-2E059E046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7A3B96-6844-4054-A44F-A0251A16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185576-EFA7-494A-8B9C-DD50C4ED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DBCA84-14F2-4CCE-92D2-BE7A6398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387CAD-814E-446B-8D74-16F2E281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0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2335D-8A24-4FE9-BC0D-E2E3A2E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E2CABA-0E2F-4456-9276-2862CE96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B22174-FAD4-44B0-8BF2-57CBBDC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571772-87F9-426C-B2B6-B7C7BE66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6D1C2F-993D-46BF-A283-F69ABAEA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31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5B83DFA-FAC3-4ADB-B4C1-99C58C33E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FE10640-4C9D-451E-957E-F265CAAE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AA5C23-BBB0-4F2C-AFD5-18426AE3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47775B-1FC3-493E-84A4-1A961F7F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932B90-2AE1-4451-B6D3-DEC2F44D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9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0F506F-27C9-45F3-AF2D-DCA1CB5C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E5AA4-731D-4536-8783-4A924AC9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AA5D1B-766D-47B7-A3E0-1F9CF582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C06AD0-FCE4-4D8B-B97A-D8EB60C1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8C3A00-7AFB-4271-8061-E0E14BB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1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D3BC0-2F9E-48DC-A7C2-0712E893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5B5E01-F86C-4CEE-8B4E-10E973ED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5C69BF-B04C-420F-91D8-6C03F8F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8C4A9D-077B-4EFB-9D58-A15347D1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6404F1-E7D9-446D-A286-F208E1E6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3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2E00F8-EC1B-4CC9-8173-EEB3F293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8B3AD3-D523-4988-BB48-3A3EA43BA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C691F3D-8ABF-4BE6-8A48-DFE5EF36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29D60F-4915-496E-9375-F62EC19E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AF5B30-13BC-4792-B9BE-71E3B9BB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01838E-96C4-4F06-A850-0B007347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26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1E8C92-0193-4643-86B5-08755DF5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E0E571E-1A2C-4B33-A935-B03FD01C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A5145DE-90F1-456F-8467-90925F60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B7ECE4-B584-4DE5-BF3E-B4612872B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9632D48-64BF-46AA-A1FD-D2F84413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E35DD19-7A78-43B7-95DA-754C6837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05B3028-1B80-4344-BE3C-828C005B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C4E69F9-819F-449F-B2B3-D3B24FFA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60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82D311-40F2-40B6-BDEC-3ED4744D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AF1E996-25D4-4A75-B9A3-C94BFB32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51E979F-1CF6-4D45-A44D-C9A0295C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F42E801-69C9-479A-95B6-BEF5CA2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40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83A03D1-9EA6-4785-9351-6D3606C8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DF24B37-5F7D-45BB-9093-7C54A53F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39685A7-AB19-4512-94CA-CB1F5280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81EDD-FDD3-4A1E-87F5-5EC9F27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EF4ECB-48E5-4722-A66E-54BC32E4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1279144-9AA4-48B0-BA4B-D1C035AA8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2E688D-41BA-485C-A634-FA849BCA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476B6F-FBB7-4D9C-A1BD-ABAD8877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F9B53EA-B561-4C79-9782-9517BABE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12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0A1DB6-AEDE-43CB-B0A2-ED81125C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63BFEAB-581C-461E-8053-2D8CA543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4CD766B-ACFD-46A4-B5ED-6479CD75E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C82B04-474F-47AF-8061-5DE80CAD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3B83AD-2079-4FEB-8224-43040C4F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5BE220-9867-4013-8C8B-24AA3F2D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4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78BCE9E-E4D0-4D98-98FC-023C4A8A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37E172-94D8-403C-A20E-78489BF9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75AC2A-87C5-4A94-BBF4-21639AFCC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0ECC-620E-49B8-83E5-630C2938020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BF88FD-B8FD-49BA-A90A-479991C4F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728A03-D78F-4CD2-8B97-6B45885CE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B0F4-E39F-4BFA-99A5-463FB047C3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56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79AB87-F064-430C-B631-E9382FB38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912E33-3144-4C06-A682-EB19D045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940" y="5298412"/>
            <a:ext cx="3352800" cy="437225"/>
          </a:xfrm>
        </p:spPr>
        <p:txBody>
          <a:bodyPr/>
          <a:lstStyle/>
          <a:p>
            <a:r>
              <a:rPr lang="pl-PL"/>
              <a:t>por</a:t>
            </a:r>
            <a:r>
              <a:rPr lang="pl-PL" dirty="0"/>
              <a:t>. Paweł Pieczonka</a:t>
            </a:r>
          </a:p>
        </p:txBody>
      </p:sp>
    </p:spTree>
    <p:extLst>
      <p:ext uri="{BB962C8B-B14F-4D97-AF65-F5344CB8AC3E}">
        <p14:creationId xmlns:p14="http://schemas.microsoft.com/office/powerpoint/2010/main" val="91962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F24836-31AD-4C31-8033-5712F4C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STL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7AE353-EC52-4EE8-99B3-AD303E11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Standard </a:t>
            </a:r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library</a:t>
            </a:r>
            <a:r>
              <a:rPr lang="pl-PL" dirty="0"/>
              <a:t> – biblioteka algorytmów oraz struktur zaimplementowana w języku C++, umożliwiająca sprawniejsze wykonywanie operacji na kontenerach.</a:t>
            </a:r>
          </a:p>
          <a:p>
            <a:r>
              <a:rPr lang="pl-PL" dirty="0"/>
              <a:t>Przykładowe struktury: kolejki, stosy, kopce, mapy, zbiory, listy itd.</a:t>
            </a:r>
          </a:p>
          <a:p>
            <a:r>
              <a:rPr lang="pl-PL" dirty="0"/>
              <a:t>Algorytmy: sortowania, szukania, kopiowania, wymiany, losowania itd.</a:t>
            </a:r>
          </a:p>
        </p:txBody>
      </p:sp>
    </p:spTree>
    <p:extLst>
      <p:ext uri="{BB962C8B-B14F-4D97-AF65-F5344CB8AC3E}">
        <p14:creationId xmlns:p14="http://schemas.microsoft.com/office/powerpoint/2010/main" val="250488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E93933-568E-4F41-92C3-1CBDAA3A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Przeciążenie operatorów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337D2-7888-453E-B407-6DD60E8D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Operator:</a:t>
            </a:r>
          </a:p>
          <a:p>
            <a:pPr marL="0" indent="0">
              <a:buNone/>
            </a:pPr>
            <a:r>
              <a:rPr lang="pl-PL" b="1" dirty="0"/>
              <a:t>+, -, *, /, %, ^, &amp;, ~, !, =, &lt;, &gt;, +=, -=, *=, </a:t>
            </a:r>
            <a:r>
              <a:rPr lang="pl-PL" b="1" dirty="0" err="1"/>
              <a:t>new</a:t>
            </a:r>
            <a:r>
              <a:rPr lang="pl-PL" b="1" dirty="0"/>
              <a:t>, </a:t>
            </a:r>
            <a:r>
              <a:rPr lang="pl-PL" b="1" dirty="0" err="1"/>
              <a:t>delete</a:t>
            </a:r>
            <a:r>
              <a:rPr lang="pl-PL" b="1" dirty="0"/>
              <a:t>, </a:t>
            </a:r>
            <a:r>
              <a:rPr lang="pl-PL" b="1" dirty="0" err="1"/>
              <a:t>new</a:t>
            </a:r>
            <a:r>
              <a:rPr lang="pl-PL" b="1" dirty="0"/>
              <a:t>[] i wiele więcej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Przeciążanie operatorów jest czynnością mającą na celu zbudowanie modelu zachowania dla danego operatora wywołanego w konkretnej klasie.</a:t>
            </a:r>
          </a:p>
          <a:p>
            <a:pPr marL="0" indent="0">
              <a:buNone/>
            </a:pPr>
            <a:r>
              <a:rPr lang="pl-PL" dirty="0"/>
              <a:t>Jakich operatorów nie można przeciążać?</a:t>
            </a:r>
          </a:p>
          <a:p>
            <a:pPr marL="0" indent="0">
              <a:buNone/>
            </a:pPr>
            <a:r>
              <a:rPr lang="pl-PL" b="1" dirty="0"/>
              <a:t>.,.*,::, ?:, </a:t>
            </a:r>
            <a:r>
              <a:rPr lang="pl-PL" b="1" dirty="0" err="1"/>
              <a:t>static_cast</a:t>
            </a:r>
            <a:r>
              <a:rPr lang="pl-PL" b="1" dirty="0"/>
              <a:t>, </a:t>
            </a:r>
            <a:r>
              <a:rPr lang="pl-PL" b="1" dirty="0" err="1"/>
              <a:t>dynamic_cast</a:t>
            </a:r>
            <a:r>
              <a:rPr lang="pl-PL" b="1" dirty="0"/>
              <a:t>, </a:t>
            </a:r>
            <a:r>
              <a:rPr lang="pl-PL" b="1" dirty="0" err="1"/>
              <a:t>reinterpret_cast</a:t>
            </a:r>
            <a:r>
              <a:rPr lang="pl-PL" b="1" dirty="0"/>
              <a:t>, </a:t>
            </a:r>
            <a:r>
              <a:rPr lang="pl-PL" b="1" dirty="0" err="1"/>
              <a:t>const_cast</a:t>
            </a:r>
            <a:r>
              <a:rPr lang="pl-PL" b="1" dirty="0"/>
              <a:t>, </a:t>
            </a:r>
            <a:r>
              <a:rPr lang="pl-PL" b="1" dirty="0" err="1"/>
              <a:t>sizeof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1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5A5D8-15B8-46DE-BDD8-520ADD16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3766D4-5178-47D2-897C-063D85C1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394619"/>
            <a:ext cx="8349551" cy="33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3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394958-8EE1-4E36-B410-47CB62D4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operatora: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823AEA2-EC3F-4CC7-84BA-4C293C19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317624"/>
            <a:ext cx="9844501" cy="34448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E790272-ECA1-4711-964F-F6BE41FB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87" y="2668585"/>
            <a:ext cx="8010959" cy="34448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236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62917F-E61A-4BEE-96F1-4D4397B0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Kolejny przykład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D7A2822-42AA-40AE-8BAC-A950C5EC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65" y="3150140"/>
            <a:ext cx="7387654" cy="274611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8CE613-5B85-4E0D-91E8-48040768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184052" cy="15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03C29-90F5-482A-9D5C-D1D65419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Kolejny przykład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B6DF42-28DB-4A3F-9868-D90FFE9E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47" y="1690688"/>
            <a:ext cx="4641439" cy="36595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5B7266B-EB7A-4D06-8703-826E3BEB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83" y="1865075"/>
            <a:ext cx="6428066" cy="104238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B360229-A136-4A1F-A5BA-6762200FB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031" y="3520486"/>
            <a:ext cx="2255287" cy="18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0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4980B-4536-4709-A74A-857F7A23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6EC869-D1FB-4554-8789-9ECEF101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zrealizowanym do tej porze projekcie dodaj co najmniej 5 przeciążonych operatorów dla własnych klas.</a:t>
            </a:r>
          </a:p>
        </p:txBody>
      </p:sp>
    </p:spTree>
    <p:extLst>
      <p:ext uri="{BB962C8B-B14F-4D97-AF65-F5344CB8AC3E}">
        <p14:creationId xmlns:p14="http://schemas.microsoft.com/office/powerpoint/2010/main" val="7114137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13D97F6EA9774BA89914B6AFF89466" ma:contentTypeVersion="2" ma:contentTypeDescription="Utwórz nowy dokument." ma:contentTypeScope="" ma:versionID="35fec4a376b4b5e0fdd5b66e978443c7">
  <xsd:schema xmlns:xsd="http://www.w3.org/2001/XMLSchema" xmlns:xs="http://www.w3.org/2001/XMLSchema" xmlns:p="http://schemas.microsoft.com/office/2006/metadata/properties" xmlns:ns2="23d32c20-75d3-4793-959b-50a4b9e0e7c4" targetNamespace="http://schemas.microsoft.com/office/2006/metadata/properties" ma:root="true" ma:fieldsID="6ec0690391a147a062cfbed384c97b91" ns2:_="">
    <xsd:import namespace="23d32c20-75d3-4793-959b-50a4b9e0e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32c20-75d3-4793-959b-50a4b9e0e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0C5C6-C508-43D9-900E-D5EAA9323542}"/>
</file>

<file path=customXml/itemProps2.xml><?xml version="1.0" encoding="utf-8"?>
<ds:datastoreItem xmlns:ds="http://schemas.openxmlformats.org/officeDocument/2006/customXml" ds:itemID="{D6FE2295-A1F8-4457-B7A9-20B9FA5EE5FA}"/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154</Words>
  <Application>Microsoft Office PowerPoint</Application>
  <PresentationFormat>Panoramiczny</PresentationFormat>
  <Paragraphs>18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Programowanie obiektowe</vt:lpstr>
      <vt:lpstr>Biblioteka STL</vt:lpstr>
      <vt:lpstr>Przeciążenie operatorów</vt:lpstr>
      <vt:lpstr>Przykład:</vt:lpstr>
      <vt:lpstr>Wykorzystanie operatora:</vt:lpstr>
      <vt:lpstr>Kolejny przykład</vt:lpstr>
      <vt:lpstr>Kolejny przykład</vt:lpstr>
      <vt:lpstr>Zadanie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obiektowe</dc:title>
  <dc:creator>Pieczonka Paweł</dc:creator>
  <cp:lastModifiedBy>Paweł</cp:lastModifiedBy>
  <cp:revision>19</cp:revision>
  <dcterms:created xsi:type="dcterms:W3CDTF">2019-12-02T21:18:32Z</dcterms:created>
  <dcterms:modified xsi:type="dcterms:W3CDTF">2022-12-11T22:00:11Z</dcterms:modified>
</cp:coreProperties>
</file>