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9" r:id="rId6"/>
    <p:sldId id="262" r:id="rId7"/>
    <p:sldId id="263" r:id="rId8"/>
    <p:sldId id="266" r:id="rId9"/>
    <p:sldId id="258" r:id="rId10"/>
    <p:sldId id="260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7C84F-0632-4E8B-A8C7-A5D5B3A2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92D84-6B16-4E95-87D2-19B4FE8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E4068-E1A5-4356-A0E1-BB405589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FE0FF-D711-4B9C-B790-B48FCF100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3EF32D-0B08-4B52-8D14-16291ABEE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32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2E3EB-DF41-4622-B63E-125A2ED9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0DE11-D6C8-4C0C-92A7-33438470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66E92-796A-413D-9FDB-CD8FF2AD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7843C-5120-4347-ADB0-2D5B2885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E93D0-4159-4BC3-BC36-1FEF0B69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05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CA49CE-DF97-4FC8-8F15-1423D3E53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7723B-BD64-4E04-8819-7211D507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9DBA-0CA7-45DD-8201-1C1A2A0F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E94E4-8D28-45F2-845D-058A1C87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3856C-F7FB-46A4-AB6E-75D24839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64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0590E0-EA99-4A0D-9E22-28F811B442BA}"/>
              </a:ext>
            </a:extLst>
          </p:cNvPr>
          <p:cNvSpPr/>
          <p:nvPr userDrawn="1"/>
        </p:nvSpPr>
        <p:spPr>
          <a:xfrm>
            <a:off x="838198" y="197996"/>
            <a:ext cx="10180425" cy="64620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767F4-5CBC-40C0-901B-847A1879D6C0}"/>
              </a:ext>
            </a:extLst>
          </p:cNvPr>
          <p:cNvSpPr/>
          <p:nvPr userDrawn="1"/>
        </p:nvSpPr>
        <p:spPr>
          <a:xfrm>
            <a:off x="993802" y="412750"/>
            <a:ext cx="9869216" cy="60325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98E9B3-0778-4549-970C-4A197FE2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92" y="525517"/>
            <a:ext cx="9601201" cy="819807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587A7-5F41-4F51-B93C-1368C28F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92" y="1825625"/>
            <a:ext cx="9601201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3F040-9DDB-4BBF-AE1B-071FA49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5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31353-7A51-4E62-B220-37B8B5CE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0CFEE-5046-41B3-820E-03C1A442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F49A8-847D-4459-8E31-6E84C6B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503AD-ACEC-4E6C-BF0E-01FD4E81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3E520-7BAC-44EB-A58F-4B2BA80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54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37438-4A54-4D1F-93F1-B02AAAF4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975B1-C735-4ABE-95F4-2EC0A4C05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1CF46C-0D0C-4290-A9A6-C29B54A4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EFCFDB-9E3F-45EC-8302-654F3AC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A34B5E-D356-4739-A49B-EC004AD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544406-AC7A-44B9-9899-9A5E6A3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09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D0047-5CE8-46D7-A5E6-2348887A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D0985-D1AD-47E6-85DA-4292FE79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D9F942-A1DA-4923-B5E3-6D01EB70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151D26-C999-416A-89A7-ADFB1CF39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98FAAF-FC27-492A-8D52-20EDA85D6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17B26F-CC6E-48F4-B433-4CB15AB9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4AE730-A91C-4A35-A877-6931E966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0CEC63-3FC9-4824-ABAC-F9BA05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71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8C6C0-7B62-4A4B-9C8B-8830EF2A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9136CE-B345-4818-AF37-3516F61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844CF4-1043-4035-ADA5-546FC46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4FB3CC-28C1-4BB7-BC52-B88713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37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7E918-AD99-4F67-8F33-F1F2C0DA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7F1A61-E1C5-47AF-9524-23A54D8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14B4C3-1080-45F4-9491-5B88020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2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63B0-507D-4B75-A9B7-FDAF07B4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96B0E-69D3-40C8-9DF8-88BAA00B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F36A4-5103-422E-BBBD-DF1B6D33C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A1593-FB08-46F3-8186-D95E18CB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36ECAB-3D90-4D10-994E-79B41DAC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B502-7DF8-41A2-8762-CF56533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63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7CA9F-98A1-4962-BF60-E58D2A1F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15F952-59ED-47FB-B680-09E665851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7DD89F-73FD-4496-9F19-481F0808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BC63F2-69F0-4C2C-A689-6AA84421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D2199-8F28-4CAC-BC7D-D16C067BE660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DC4491-3126-4827-89E0-8EA206A1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BE1D5-ED48-4C27-883D-3FC5EE83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A2433-2E02-4441-94DE-417ECB57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48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43A0C87-6118-469F-9183-B0664F0F3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3" b="1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F224B0-34EA-4CA6-9AC0-BB639C0CEA43}"/>
              </a:ext>
            </a:extLst>
          </p:cNvPr>
          <p:cNvSpPr/>
          <p:nvPr userDrawn="1"/>
        </p:nvSpPr>
        <p:spPr>
          <a:xfrm>
            <a:off x="5686096" y="722970"/>
            <a:ext cx="1639613" cy="1400120"/>
          </a:xfrm>
          <a:prstGeom prst="rect">
            <a:avLst/>
          </a:prstGeom>
          <a:solidFill>
            <a:srgbClr val="D9E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B92F3-C7E0-40CC-ADD2-D84C937B75D1}"/>
              </a:ext>
            </a:extLst>
          </p:cNvPr>
          <p:cNvSpPr/>
          <p:nvPr userDrawn="1"/>
        </p:nvSpPr>
        <p:spPr>
          <a:xfrm>
            <a:off x="1161392" y="3029799"/>
            <a:ext cx="1639613" cy="1400120"/>
          </a:xfrm>
          <a:prstGeom prst="rect">
            <a:avLst/>
          </a:prstGeom>
          <a:solidFill>
            <a:srgbClr val="D9E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F8B421-FC8C-472B-9D00-4EB4CC38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681037"/>
            <a:ext cx="8795408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212386-30A5-44C4-9156-862A3F07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392" y="1825625"/>
            <a:ext cx="9869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7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1466C-BA41-4DA2-B525-A83610547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latin typeface="+mn-lt"/>
              </a:rPr>
              <a:t>Monopoly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638445-2465-476B-9093-228C3283B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Personnalisation de jeu de plateau .NET</a:t>
            </a:r>
          </a:p>
          <a:p>
            <a:endParaRPr lang="fr-CH" dirty="0"/>
          </a:p>
          <a:p>
            <a:r>
              <a:rPr lang="fr-CH" sz="2000" dirty="0" err="1"/>
              <a:t>Lovis</a:t>
            </a:r>
            <a:r>
              <a:rPr lang="fr-CH" sz="2000" dirty="0"/>
              <a:t> Thomas, </a:t>
            </a:r>
            <a:r>
              <a:rPr lang="fr-CH" sz="2000" dirty="0" err="1"/>
              <a:t>Ombang</a:t>
            </a:r>
            <a:r>
              <a:rPr lang="fr-CH" sz="2000" dirty="0"/>
              <a:t> </a:t>
            </a:r>
            <a:r>
              <a:rPr lang="fr-CH" sz="2000" dirty="0" err="1"/>
              <a:t>Ndo</a:t>
            </a:r>
            <a:r>
              <a:rPr lang="fr-CH" sz="2000" dirty="0"/>
              <a:t> Charles, Vulliemin Kevin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E30D00-445A-46F3-A61E-B53C9047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07" y="978828"/>
            <a:ext cx="3313986" cy="6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7B3E5-3F95-45EE-8C4F-ADBD97D5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DF7E4-57C8-4532-82B8-4AD4C34D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Génération de plateau</a:t>
            </a:r>
          </a:p>
          <a:p>
            <a:pPr lvl="1"/>
            <a:r>
              <a:rPr lang="fr-CH" dirty="0"/>
              <a:t>OK</a:t>
            </a:r>
          </a:p>
          <a:p>
            <a:r>
              <a:rPr lang="fr-CH" dirty="0"/>
              <a:t>Jeu multijoueur local :</a:t>
            </a:r>
          </a:p>
          <a:p>
            <a:pPr lvl="1"/>
            <a:r>
              <a:rPr lang="fr-CH" dirty="0"/>
              <a:t>Commencé mais pas fonctionnel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265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388A-21F4-489C-89EA-AB2197CA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35FE-962B-4108-800C-314F39DB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Améliorations possibles :</a:t>
            </a:r>
          </a:p>
          <a:p>
            <a:pPr lvl="1"/>
            <a:r>
              <a:rPr lang="fr-CH" dirty="0"/>
              <a:t>Terminer l’implémentation du jeu</a:t>
            </a:r>
          </a:p>
          <a:p>
            <a:pPr lvl="1"/>
            <a:r>
              <a:rPr lang="fr-CH" dirty="0"/>
              <a:t>Améliorer le design des menus</a:t>
            </a:r>
          </a:p>
          <a:p>
            <a:pPr lvl="1"/>
            <a:r>
              <a:rPr lang="fr-CH" dirty="0"/>
              <a:t>Sauvegarder / charger une partie</a:t>
            </a:r>
          </a:p>
          <a:p>
            <a:r>
              <a:rPr lang="fr-CH" dirty="0"/>
              <a:t>Constats</a:t>
            </a:r>
          </a:p>
          <a:p>
            <a:pPr lvl="1"/>
            <a:r>
              <a:rPr lang="fr-CH" dirty="0"/>
              <a:t>Objectifs fixés trop haut pour le temps imparti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4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84D82F94-2897-4CB8-99A8-B66916B4C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58B05BE-547A-42D6-9866-24DCFA2EA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436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2D3B-23BD-4E21-9F8E-438F5B5A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7B6241-7BFD-4487-B88C-3403DD1D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Structure globale</a:t>
            </a:r>
          </a:p>
          <a:p>
            <a:r>
              <a:rPr lang="fr-CH" dirty="0"/>
              <a:t>Technologies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84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8F677-E1D0-4DC6-B08A-9C8BCF56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08DD34-2149-45B7-B564-2A62EC38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Monopoly classique</a:t>
            </a:r>
          </a:p>
          <a:p>
            <a:r>
              <a:rPr lang="fr-CH" dirty="0"/>
              <a:t>Génération de plateau personnalisé :</a:t>
            </a:r>
          </a:p>
          <a:p>
            <a:pPr lvl="1"/>
            <a:r>
              <a:rPr lang="fr-CH" dirty="0"/>
              <a:t>Choix des emplacements des cases</a:t>
            </a:r>
          </a:p>
          <a:p>
            <a:pPr lvl="1"/>
            <a:r>
              <a:rPr lang="fr-CH" dirty="0"/>
              <a:t>Choix de types de cases</a:t>
            </a:r>
          </a:p>
          <a:p>
            <a:pPr lvl="1"/>
            <a:r>
              <a:rPr lang="fr-CH" dirty="0"/>
              <a:t>Personnalisation des cases :</a:t>
            </a:r>
          </a:p>
          <a:p>
            <a:pPr lvl="2"/>
            <a:r>
              <a:rPr lang="fr-CH" dirty="0"/>
              <a:t>Texte</a:t>
            </a:r>
          </a:p>
          <a:p>
            <a:pPr lvl="2"/>
            <a:r>
              <a:rPr lang="fr-CH" dirty="0"/>
              <a:t>Image</a:t>
            </a:r>
          </a:p>
          <a:p>
            <a:pPr lvl="2"/>
            <a:r>
              <a:rPr lang="fr-CH" dirty="0"/>
              <a:t>Prix</a:t>
            </a:r>
          </a:p>
          <a:p>
            <a:r>
              <a:rPr lang="fr-CH" dirty="0"/>
              <a:t>Jeu multijoueur local</a:t>
            </a:r>
          </a:p>
        </p:txBody>
      </p:sp>
    </p:spTree>
    <p:extLst>
      <p:ext uri="{BB962C8B-B14F-4D97-AF65-F5344CB8AC3E}">
        <p14:creationId xmlns:p14="http://schemas.microsoft.com/office/powerpoint/2010/main" val="12486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19D81-CC26-4048-803F-4CE8205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2D704-9571-460B-9516-97AB3D35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Ombang Ndo Charles :</a:t>
            </a:r>
          </a:p>
          <a:p>
            <a:pPr lvl="1"/>
            <a:r>
              <a:rPr lang="fr-CH" dirty="0"/>
              <a:t>Jeu</a:t>
            </a:r>
          </a:p>
          <a:p>
            <a:pPr lvl="1"/>
            <a:r>
              <a:rPr lang="fr-CH" dirty="0"/>
              <a:t>Affichage</a:t>
            </a:r>
          </a:p>
          <a:p>
            <a:r>
              <a:rPr lang="fr-CH" dirty="0"/>
              <a:t>Lovis Thomas</a:t>
            </a:r>
          </a:p>
          <a:p>
            <a:pPr lvl="1"/>
            <a:r>
              <a:rPr lang="fr-CH" dirty="0"/>
              <a:t>Structure global</a:t>
            </a:r>
          </a:p>
          <a:p>
            <a:pPr lvl="1"/>
            <a:r>
              <a:rPr lang="fr-CH" dirty="0"/>
              <a:t>Éditeur</a:t>
            </a:r>
          </a:p>
          <a:p>
            <a:r>
              <a:rPr lang="fr-CH" dirty="0"/>
              <a:t>Vulliemin Kevin</a:t>
            </a:r>
          </a:p>
          <a:p>
            <a:pPr lvl="1"/>
            <a:r>
              <a:rPr lang="fr-CH" dirty="0"/>
              <a:t>Jeu</a:t>
            </a:r>
          </a:p>
          <a:p>
            <a:pPr lvl="1"/>
            <a:r>
              <a:rPr lang="fr-CH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461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E5832A14-340D-4EA7-9013-EBB630EA4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3389007-CDCC-4ECA-A63C-76007E16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9646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BA314-AAEE-4A6A-8D0D-8D004C4F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Structure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35BE4-D7DA-4A02-A951-98FFE295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solution est composée de 3 projets :</a:t>
            </a:r>
          </a:p>
          <a:p>
            <a:pPr lvl="1"/>
            <a:r>
              <a:rPr lang="fr-CH" dirty="0"/>
              <a:t>Projet commun (librairie) : </a:t>
            </a:r>
            <a:r>
              <a:rPr lang="fr-CH" dirty="0" err="1"/>
              <a:t>MonopolyCommon</a:t>
            </a:r>
            <a:endParaRPr lang="fr-CH" dirty="0"/>
          </a:p>
          <a:p>
            <a:pPr lvl="1"/>
            <a:r>
              <a:rPr lang="fr-CH" dirty="0"/>
              <a:t>Projet d’édition de plateau : </a:t>
            </a:r>
            <a:r>
              <a:rPr lang="fr-CH" dirty="0" err="1"/>
              <a:t>MonopolyEditor</a:t>
            </a:r>
            <a:endParaRPr lang="fr-CH" dirty="0"/>
          </a:p>
          <a:p>
            <a:pPr lvl="1"/>
            <a:r>
              <a:rPr lang="fr-CH" dirty="0"/>
              <a:t>Projet de jeu : Monopoly</a:t>
            </a:r>
          </a:p>
          <a:p>
            <a:r>
              <a:rPr lang="fr-CH" dirty="0"/>
              <a:t>Le projet utilise une structure MVVM (Model-</a:t>
            </a:r>
            <a:r>
              <a:rPr lang="fr-CH" dirty="0" err="1"/>
              <a:t>View</a:t>
            </a:r>
            <a:r>
              <a:rPr lang="fr-CH" dirty="0"/>
              <a:t>-</a:t>
            </a:r>
            <a:r>
              <a:rPr lang="fr-CH" dirty="0" err="1"/>
              <a:t>ViewModel</a:t>
            </a:r>
            <a:r>
              <a:rPr lang="fr-CH" dirty="0"/>
              <a:t>)</a:t>
            </a:r>
          </a:p>
          <a:p>
            <a:r>
              <a:rPr lang="fr-CH" dirty="0"/>
              <a:t>Modèles principaux : </a:t>
            </a:r>
          </a:p>
          <a:p>
            <a:pPr lvl="1"/>
            <a:r>
              <a:rPr lang="fr-CH" dirty="0"/>
              <a:t>Plateau</a:t>
            </a:r>
          </a:p>
          <a:p>
            <a:pPr lvl="1"/>
            <a:r>
              <a:rPr lang="fr-CH" dirty="0"/>
              <a:t>Joueur</a:t>
            </a:r>
          </a:p>
          <a:p>
            <a:pPr lvl="1"/>
            <a:r>
              <a:rPr lang="fr-CH" dirty="0"/>
              <a:t>Cases</a:t>
            </a:r>
          </a:p>
          <a:p>
            <a:endParaRPr lang="fr-CH" dirty="0"/>
          </a:p>
          <a:p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32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DC6F1-7E9A-4696-8D81-D54E9DA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Quelques schémas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D624103-CE39-4E3B-878A-9ABFD32F2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87" y="1825625"/>
            <a:ext cx="7854926" cy="4351338"/>
          </a:xfrm>
        </p:spPr>
      </p:pic>
      <p:sp>
        <p:nvSpPr>
          <p:cNvPr id="4" name="AutoShape 2" descr="blob:https://web.whatsapp.com/a3e7c1c0-422c-4948-9ef2-046b698eace5">
            <a:extLst>
              <a:ext uri="{FF2B5EF4-FFF2-40B4-BE49-F238E27FC236}">
                <a16:creationId xmlns:a16="http://schemas.microsoft.com/office/drawing/2014/main" id="{4CBA8B79-63DB-440C-AD3A-7319EB9E8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E78AF-5435-4336-8084-20E5A69D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Quelques schémas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409DB6-BA11-4283-AB13-F76FC72B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81" y="1825625"/>
            <a:ext cx="5191937" cy="4351338"/>
          </a:xfrm>
        </p:spPr>
      </p:pic>
    </p:spTree>
    <p:extLst>
      <p:ext uri="{BB962C8B-B14F-4D97-AF65-F5344CB8AC3E}">
        <p14:creationId xmlns:p14="http://schemas.microsoft.com/office/powerpoint/2010/main" val="64032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B27E-0848-471B-8F69-DE4DF848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C6E33-261F-4708-8DD6-0DF519A6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92" y="1825625"/>
            <a:ext cx="9601201" cy="4351338"/>
          </a:xfrm>
        </p:spPr>
        <p:txBody>
          <a:bodyPr/>
          <a:lstStyle/>
          <a:p>
            <a:r>
              <a:rPr lang="fr-CH" dirty="0" err="1"/>
              <a:t>MahAppMetro</a:t>
            </a:r>
            <a:r>
              <a:rPr lang="fr-CH" dirty="0"/>
              <a:t> : Design</a:t>
            </a:r>
          </a:p>
          <a:p>
            <a:r>
              <a:rPr lang="fr-CH" dirty="0" err="1"/>
              <a:t>ExtendedWpfToolKit</a:t>
            </a:r>
            <a:r>
              <a:rPr lang="fr-CH" dirty="0"/>
              <a:t> : </a:t>
            </a:r>
            <a:r>
              <a:rPr lang="fr-CH" dirty="0" err="1"/>
              <a:t>Colorpicker</a:t>
            </a:r>
            <a:endParaRPr lang="fr-CH" dirty="0"/>
          </a:p>
          <a:p>
            <a:r>
              <a:rPr lang="fr-CH" dirty="0"/>
              <a:t>Page de style (</a:t>
            </a:r>
            <a:r>
              <a:rPr lang="fr-CH" dirty="0" err="1"/>
              <a:t>templates</a:t>
            </a:r>
            <a:r>
              <a:rPr lang="fr-CH" dirty="0"/>
              <a:t>)</a:t>
            </a:r>
          </a:p>
          <a:p>
            <a:r>
              <a:rPr lang="fr-CH" dirty="0" err="1"/>
              <a:t>XmlSerializer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25705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173</Words>
  <Application>Microsoft Office PowerPoint</Application>
  <PresentationFormat>Grand écran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Monopoly</vt:lpstr>
      <vt:lpstr>Sommaire</vt:lpstr>
      <vt:lpstr>Description</vt:lpstr>
      <vt:lpstr>Répartition des tâches</vt:lpstr>
      <vt:lpstr>Démonstration</vt:lpstr>
      <vt:lpstr>Structure globale</vt:lpstr>
      <vt:lpstr>Quelques schémas</vt:lpstr>
      <vt:lpstr>Quelques schémas</vt:lpstr>
      <vt:lpstr>Technologies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Kevin V.</dc:creator>
  <cp:lastModifiedBy>Kevin V.</cp:lastModifiedBy>
  <cp:revision>57</cp:revision>
  <dcterms:created xsi:type="dcterms:W3CDTF">2018-05-02T11:54:16Z</dcterms:created>
  <dcterms:modified xsi:type="dcterms:W3CDTF">2018-05-04T06:56:59Z</dcterms:modified>
</cp:coreProperties>
</file>