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928154-4727-48F3-99BF-D9C73A83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3C57DA-F2AD-46F4-A182-5A63EC59B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67B406-823B-41D1-B4B0-97441064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071-699C-4FEE-B298-C1B595AEF9F8}" type="datetimeFigureOut">
              <a:rPr lang="fr-CH" smtClean="0"/>
              <a:t>30.04.2018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D2FA5-16D8-4800-BA6D-723C36A7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6ED139-B59D-42DC-958C-6AA1085A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C299-15E3-406D-A779-E6072EAEDA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769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5AC28-8A60-468B-B20C-5C2B81E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8E8AE1-F441-44DD-B005-06227752A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A0D60C-0BDD-4234-979C-9B68BAB2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071-699C-4FEE-B298-C1B595AEF9F8}" type="datetimeFigureOut">
              <a:rPr lang="fr-CH" smtClean="0"/>
              <a:t>30.04.2018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F6A4BA-9D35-4BA3-9116-233F1D4C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B86D68-C4E5-4ACC-85AB-E90225B4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C299-15E3-406D-A779-E6072EAEDA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369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35ABD9-A23C-4E97-BC22-EC8FD135D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40EF6E-421B-4629-965D-68EDA90FE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6DC98F-CF6E-435F-A42B-3BEDA9D2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071-699C-4FEE-B298-C1B595AEF9F8}" type="datetimeFigureOut">
              <a:rPr lang="fr-CH" smtClean="0"/>
              <a:t>30.04.2018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70AE32-127F-4705-9261-A0E62222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5635D4-0922-451B-9BFC-998FE96F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C299-15E3-406D-A779-E6072EAEDA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2907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51B-4E93-426C-9933-DB1481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514E51-1405-406B-89BB-717583E0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410A90-304C-407B-948A-FEBBF6834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071-699C-4FEE-B298-C1B595AEF9F8}" type="datetimeFigureOut">
              <a:rPr lang="fr-CH" smtClean="0"/>
              <a:t>30.04.2018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B8583F-8D4C-4BB1-BEA9-709DB30F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CF4D1-04C2-4950-880E-14F77EAF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C299-15E3-406D-A779-E6072EAEDA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473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94D9B-1CF9-4850-BB7A-9DBAC015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DF65E9-DBCE-44F2-985A-3B7B7ABCB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96BD58-5F10-4BC3-98B3-33CF7B47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071-699C-4FEE-B298-C1B595AEF9F8}" type="datetimeFigureOut">
              <a:rPr lang="fr-CH" smtClean="0"/>
              <a:t>30.04.2018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A8C947-CE3B-4E42-93E0-511DD365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E2D508-3FE6-46D2-B3D8-9A007271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C299-15E3-406D-A779-E6072EAEDA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8964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6D79C-23D2-416B-84A0-5403D64F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0373C-72EE-4D12-B479-5F9BFA0EF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8E6159-5246-4009-8682-63B0A5C8D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5220A2-CBD2-4766-AA89-38CF08BE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071-699C-4FEE-B298-C1B595AEF9F8}" type="datetimeFigureOut">
              <a:rPr lang="fr-CH" smtClean="0"/>
              <a:t>30.04.2018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332382-6647-4067-96CB-F9768C5B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8B2D29-B343-4056-8189-45195D03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C299-15E3-406D-A779-E6072EAEDA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490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F610B-00D8-428A-9850-E3F82C13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AE7BA5-576D-4F2E-866B-D174C2DEF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51B15B-E049-414A-A0DC-CF08DC2CB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B51BC2-073E-44FF-8719-364AB8067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979E68C-A0B5-4A98-979E-209CDD106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838ABA-3657-428D-A52C-F89476AA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071-699C-4FEE-B298-C1B595AEF9F8}" type="datetimeFigureOut">
              <a:rPr lang="fr-CH" smtClean="0"/>
              <a:t>30.04.2018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085741-25D5-4A23-86B8-B21B4DA3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33CAD7-A8E4-4C04-B29A-0000D8FC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C299-15E3-406D-A779-E6072EAEDA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296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05DDB-DD4D-48F0-A027-420CA57E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2217AD-3BF1-4732-8C83-C857C5E4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071-699C-4FEE-B298-C1B595AEF9F8}" type="datetimeFigureOut">
              <a:rPr lang="fr-CH" smtClean="0"/>
              <a:t>30.04.2018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899B75-D72B-4DF3-9656-5FABC9B2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04C08B-01C1-4DFA-9B7E-C210C2CD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C299-15E3-406D-A779-E6072EAEDA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241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2BDFAD-6F42-4398-ABD4-23C397EB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071-699C-4FEE-B298-C1B595AEF9F8}" type="datetimeFigureOut">
              <a:rPr lang="fr-CH" smtClean="0"/>
              <a:t>30.04.2018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1DF3CF-3405-4337-9582-D16E9208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B57F6F-5E2C-48AE-A8E1-58A6D571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C299-15E3-406D-A779-E6072EAEDA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911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5F315-E315-45F8-B99F-DAE639B2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6582E-B223-414A-AC35-DE3632F1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D4F03E-7B25-4F0C-B28B-42AE8958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B977F0-7D94-46C8-9475-4CE7A626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071-699C-4FEE-B298-C1B595AEF9F8}" type="datetimeFigureOut">
              <a:rPr lang="fr-CH" smtClean="0"/>
              <a:t>30.04.2018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54D119-281C-423C-955D-8D8C379C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C25E6C-F93B-4F3D-BC2E-847A40D2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C299-15E3-406D-A779-E6072EAEDA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243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4A901-2512-4B76-ADE6-6F16B045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708431-4AC6-4664-94C6-8F5506B12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A0C51E-96A1-4AC7-8EF3-37FB516C5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BE030D-B0AA-4059-B9C7-A62652E1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6071-699C-4FEE-B298-C1B595AEF9F8}" type="datetimeFigureOut">
              <a:rPr lang="fr-CH" smtClean="0"/>
              <a:t>30.04.2018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F03DC6-39E8-44D5-9089-5250EFEE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E0FA81-CC4E-4E7C-9453-761AEA08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C299-15E3-406D-A779-E6072EAEDA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398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BB438F-9F78-4812-94DF-EC4D3E04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ECE7B1-5517-4470-AB2C-015C6BD0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77C6B-2E0D-40FA-8CAD-048CE2991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6071-699C-4FEE-B298-C1B595AEF9F8}" type="datetimeFigureOut">
              <a:rPr lang="fr-CH" smtClean="0"/>
              <a:t>30.04.2018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917B88-40C3-4F61-B4C3-F090280AE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BBD76-6A9C-4227-88E5-3EE42EF8E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C299-15E3-406D-A779-E6072EAEDA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132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136186B-A44D-4448-A6A2-50FA4F5A6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" y="4115422"/>
            <a:ext cx="2044077" cy="274257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09C5EDF-24D1-4074-9E4A-BED1D08F6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100" y="4071216"/>
            <a:ext cx="2335388" cy="239038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384B8A4-C966-46FF-A1F3-32E0AE876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807" y="594296"/>
            <a:ext cx="1245243" cy="1245243"/>
          </a:xfrm>
          <a:prstGeom prst="rect">
            <a:avLst/>
          </a:prstGeom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501E1365-7EF6-4F8E-AEA2-824577256ACA}"/>
              </a:ext>
            </a:extLst>
          </p:cNvPr>
          <p:cNvSpPr/>
          <p:nvPr/>
        </p:nvSpPr>
        <p:spPr>
          <a:xfrm rot="1920302">
            <a:off x="4046186" y="3207073"/>
            <a:ext cx="5090750" cy="3909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83A3D30-CF82-443F-8327-CF237FC45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63" y="1398367"/>
            <a:ext cx="1245243" cy="12452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5476931-F2DB-4529-A4C1-4A4979ECB0F7}"/>
              </a:ext>
            </a:extLst>
          </p:cNvPr>
          <p:cNvSpPr/>
          <p:nvPr/>
        </p:nvSpPr>
        <p:spPr>
          <a:xfrm>
            <a:off x="4289020" y="2453794"/>
            <a:ext cx="4689662" cy="15668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841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7731402-C425-45BC-AA49-2E504076FD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7" b="4816"/>
          <a:stretch/>
        </p:blipFill>
        <p:spPr>
          <a:xfrm>
            <a:off x="-7438" y="0"/>
            <a:ext cx="12199438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1E03751-8B0D-468A-9A75-3CC89F8C99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472" y="288425"/>
            <a:ext cx="2502012" cy="256093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CE8640-5758-4755-B94C-7F2E26F0C68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72" y="2519861"/>
            <a:ext cx="909139" cy="90913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ED0E776-D48F-42ED-BED3-0EB775FE21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76" y="1270812"/>
            <a:ext cx="1245243" cy="124524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CE56BE-0EDC-4229-AAE5-970ADBE90BF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0" y="2781315"/>
            <a:ext cx="909138" cy="90913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D1CADF9-8FBC-4423-834D-FCE064346012}"/>
              </a:ext>
            </a:extLst>
          </p:cNvPr>
          <p:cNvSpPr txBox="1"/>
          <p:nvPr/>
        </p:nvSpPr>
        <p:spPr>
          <a:xfrm>
            <a:off x="7927738" y="2566323"/>
            <a:ext cx="1619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NTFS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4822BB0-3D7D-407E-81B2-59437CC87738}"/>
              </a:ext>
            </a:extLst>
          </p:cNvPr>
          <p:cNvSpPr txBox="1"/>
          <p:nvPr/>
        </p:nvSpPr>
        <p:spPr>
          <a:xfrm>
            <a:off x="9580928" y="3865924"/>
            <a:ext cx="1354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FUSE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E1A92AD-2F55-42EE-9E3B-12A4A79BDCDC}"/>
              </a:ext>
            </a:extLst>
          </p:cNvPr>
          <p:cNvSpPr txBox="1"/>
          <p:nvPr/>
        </p:nvSpPr>
        <p:spPr>
          <a:xfrm>
            <a:off x="7060196" y="3610205"/>
            <a:ext cx="1873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FAT32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AF683A-CB49-48CB-A0E8-12C4F16A844A}"/>
              </a:ext>
            </a:extLst>
          </p:cNvPr>
          <p:cNvSpPr txBox="1"/>
          <p:nvPr/>
        </p:nvSpPr>
        <p:spPr>
          <a:xfrm>
            <a:off x="9547605" y="3258820"/>
            <a:ext cx="2356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Master File Table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CD0C93B-B9E4-4B9C-B61A-AFFA1FB63946}"/>
              </a:ext>
            </a:extLst>
          </p:cNvPr>
          <p:cNvSpPr txBox="1"/>
          <p:nvPr/>
        </p:nvSpPr>
        <p:spPr>
          <a:xfrm>
            <a:off x="8654266" y="4751273"/>
            <a:ext cx="2414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Table d’allocation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AAF3BDE-8870-45DA-B331-80793C57E1B4}"/>
              </a:ext>
            </a:extLst>
          </p:cNvPr>
          <p:cNvSpPr txBox="1"/>
          <p:nvPr/>
        </p:nvSpPr>
        <p:spPr>
          <a:xfrm>
            <a:off x="6523091" y="2627878"/>
            <a:ext cx="1026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Clusters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1C02DFB-6EF2-4145-BCE8-D9B1F0953E01}"/>
              </a:ext>
            </a:extLst>
          </p:cNvPr>
          <p:cNvSpPr txBox="1"/>
          <p:nvPr/>
        </p:nvSpPr>
        <p:spPr>
          <a:xfrm>
            <a:off x="400878" y="6247139"/>
            <a:ext cx="4105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Programme Didactique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AB72DF9-80E8-4137-9D62-08A6B9C1A648}"/>
              </a:ext>
            </a:extLst>
          </p:cNvPr>
          <p:cNvCxnSpPr>
            <a:cxnSpLocks/>
          </p:cNvCxnSpPr>
          <p:nvPr/>
        </p:nvCxnSpPr>
        <p:spPr>
          <a:xfrm flipV="1">
            <a:off x="4506874" y="1099037"/>
            <a:ext cx="6305155" cy="1021152"/>
          </a:xfrm>
          <a:prstGeom prst="straightConnector1">
            <a:avLst/>
          </a:prstGeom>
          <a:ln w="3810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1D0D7EB-DE31-41EB-932C-74B2E71BBA78}"/>
              </a:ext>
            </a:extLst>
          </p:cNvPr>
          <p:cNvCxnSpPr>
            <a:cxnSpLocks/>
          </p:cNvCxnSpPr>
          <p:nvPr/>
        </p:nvCxnSpPr>
        <p:spPr>
          <a:xfrm flipV="1">
            <a:off x="3453244" y="934358"/>
            <a:ext cx="6551993" cy="709762"/>
          </a:xfrm>
          <a:prstGeom prst="straightConnector1">
            <a:avLst/>
          </a:prstGeom>
          <a:ln w="3810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13B220E5-FA1F-4A97-B641-B5AC225CBB0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71" y="1898832"/>
            <a:ext cx="749853" cy="749853"/>
          </a:xfrm>
          <a:prstGeom prst="rect">
            <a:avLst/>
          </a:prstGeom>
        </p:spPr>
      </p:pic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F7F9DBA-E338-42C7-B908-8CF757D87E30}"/>
              </a:ext>
            </a:extLst>
          </p:cNvPr>
          <p:cNvCxnSpPr>
            <a:cxnSpLocks/>
          </p:cNvCxnSpPr>
          <p:nvPr/>
        </p:nvCxnSpPr>
        <p:spPr>
          <a:xfrm flipV="1">
            <a:off x="3827721" y="1600001"/>
            <a:ext cx="6033574" cy="1374430"/>
          </a:xfrm>
          <a:prstGeom prst="straightConnector1">
            <a:avLst/>
          </a:prstGeom>
          <a:ln w="3810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440C8E65-6C1D-4EB6-A619-3ECEC65460EB}"/>
              </a:ext>
            </a:extLst>
          </p:cNvPr>
          <p:cNvSpPr txBox="1"/>
          <p:nvPr/>
        </p:nvSpPr>
        <p:spPr>
          <a:xfrm>
            <a:off x="3526379" y="405862"/>
            <a:ext cx="61316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Système de Fichier</a:t>
            </a:r>
          </a:p>
        </p:txBody>
      </p:sp>
    </p:spTree>
    <p:extLst>
      <p:ext uri="{BB962C8B-B14F-4D97-AF65-F5344CB8AC3E}">
        <p14:creationId xmlns:p14="http://schemas.microsoft.com/office/powerpoint/2010/main" val="155638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7731402-C425-45BC-AA49-2E504076FD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7" b="4816"/>
          <a:stretch/>
        </p:blipFill>
        <p:spPr>
          <a:xfrm>
            <a:off x="-7438" y="0"/>
            <a:ext cx="12199438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1E03751-8B0D-468A-9A75-3CC89F8C99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472" y="288425"/>
            <a:ext cx="2502012" cy="256093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CE8640-5758-4755-B94C-7F2E26F0C68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72" y="2519861"/>
            <a:ext cx="909139" cy="90913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ED0E776-D48F-42ED-BED3-0EB775FE217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76" y="1270812"/>
            <a:ext cx="1245243" cy="124524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CE56BE-0EDC-4229-AAE5-970ADBE90BF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0" y="2781315"/>
            <a:ext cx="909138" cy="90913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D1CADF9-8FBC-4423-834D-FCE064346012}"/>
              </a:ext>
            </a:extLst>
          </p:cNvPr>
          <p:cNvSpPr txBox="1"/>
          <p:nvPr/>
        </p:nvSpPr>
        <p:spPr>
          <a:xfrm>
            <a:off x="7927738" y="2566323"/>
            <a:ext cx="1619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NTFS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4822BB0-3D7D-407E-81B2-59437CC87738}"/>
              </a:ext>
            </a:extLst>
          </p:cNvPr>
          <p:cNvSpPr txBox="1"/>
          <p:nvPr/>
        </p:nvSpPr>
        <p:spPr>
          <a:xfrm>
            <a:off x="9580928" y="3865924"/>
            <a:ext cx="1354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FUSE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E1A92AD-2F55-42EE-9E3B-12A4A79BDCDC}"/>
              </a:ext>
            </a:extLst>
          </p:cNvPr>
          <p:cNvSpPr txBox="1"/>
          <p:nvPr/>
        </p:nvSpPr>
        <p:spPr>
          <a:xfrm>
            <a:off x="7060196" y="3610205"/>
            <a:ext cx="1873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FAT32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AF683A-CB49-48CB-A0E8-12C4F16A844A}"/>
              </a:ext>
            </a:extLst>
          </p:cNvPr>
          <p:cNvSpPr txBox="1"/>
          <p:nvPr/>
        </p:nvSpPr>
        <p:spPr>
          <a:xfrm>
            <a:off x="9547605" y="3258820"/>
            <a:ext cx="2356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Master File Table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CD0C93B-B9E4-4B9C-B61A-AFFA1FB63946}"/>
              </a:ext>
            </a:extLst>
          </p:cNvPr>
          <p:cNvSpPr txBox="1"/>
          <p:nvPr/>
        </p:nvSpPr>
        <p:spPr>
          <a:xfrm>
            <a:off x="8654266" y="4751273"/>
            <a:ext cx="2414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Table d’allocation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AAF3BDE-8870-45DA-B331-80793C57E1B4}"/>
              </a:ext>
            </a:extLst>
          </p:cNvPr>
          <p:cNvSpPr txBox="1"/>
          <p:nvPr/>
        </p:nvSpPr>
        <p:spPr>
          <a:xfrm>
            <a:off x="6560188" y="2649307"/>
            <a:ext cx="1026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Clusters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1C02DFB-6EF2-4145-BCE8-D9B1F0953E01}"/>
              </a:ext>
            </a:extLst>
          </p:cNvPr>
          <p:cNvSpPr txBox="1"/>
          <p:nvPr/>
        </p:nvSpPr>
        <p:spPr>
          <a:xfrm>
            <a:off x="400878" y="6247139"/>
            <a:ext cx="4105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Programme Didactique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AB72DF9-80E8-4137-9D62-08A6B9C1A648}"/>
              </a:ext>
            </a:extLst>
          </p:cNvPr>
          <p:cNvCxnSpPr>
            <a:cxnSpLocks/>
          </p:cNvCxnSpPr>
          <p:nvPr/>
        </p:nvCxnSpPr>
        <p:spPr>
          <a:xfrm flipV="1">
            <a:off x="4506874" y="1099037"/>
            <a:ext cx="6305155" cy="1021152"/>
          </a:xfrm>
          <a:prstGeom prst="straightConnector1">
            <a:avLst/>
          </a:prstGeom>
          <a:ln w="3810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13B220E5-FA1F-4A97-B641-B5AC225CBB0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71" y="1898832"/>
            <a:ext cx="749853" cy="749853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440C8E65-6C1D-4EB6-A619-3ECEC65460EB}"/>
              </a:ext>
            </a:extLst>
          </p:cNvPr>
          <p:cNvSpPr txBox="1"/>
          <p:nvPr/>
        </p:nvSpPr>
        <p:spPr>
          <a:xfrm>
            <a:off x="400878" y="5598497"/>
            <a:ext cx="503496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Système de Fichier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F73BD8-9A16-451A-8CDC-B65EC3C1E0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758" y="841720"/>
            <a:ext cx="1535198" cy="1535198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1D0D7EB-DE31-41EB-932C-74B2E71BBA78}"/>
              </a:ext>
            </a:extLst>
          </p:cNvPr>
          <p:cNvCxnSpPr>
            <a:cxnSpLocks/>
          </p:cNvCxnSpPr>
          <p:nvPr/>
        </p:nvCxnSpPr>
        <p:spPr>
          <a:xfrm flipV="1">
            <a:off x="3453244" y="934358"/>
            <a:ext cx="6551993" cy="709762"/>
          </a:xfrm>
          <a:prstGeom prst="straightConnector1">
            <a:avLst/>
          </a:prstGeom>
          <a:ln w="3810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F7F9DBA-E338-42C7-B908-8CF757D87E30}"/>
              </a:ext>
            </a:extLst>
          </p:cNvPr>
          <p:cNvCxnSpPr>
            <a:cxnSpLocks/>
          </p:cNvCxnSpPr>
          <p:nvPr/>
        </p:nvCxnSpPr>
        <p:spPr>
          <a:xfrm flipV="1">
            <a:off x="3827721" y="1600001"/>
            <a:ext cx="6033574" cy="1374430"/>
          </a:xfrm>
          <a:prstGeom prst="straightConnector1">
            <a:avLst/>
          </a:prstGeom>
          <a:ln w="3810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4C6CEC94-14BE-48A4-AAF6-947A2EFA93DC}"/>
              </a:ext>
            </a:extLst>
          </p:cNvPr>
          <p:cNvSpPr txBox="1"/>
          <p:nvPr/>
        </p:nvSpPr>
        <p:spPr>
          <a:xfrm>
            <a:off x="9820745" y="5875753"/>
            <a:ext cx="1988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CH" sz="1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Lovis</a:t>
            </a:r>
            <a:r>
              <a:rPr lang="fr-CH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Thomas</a:t>
            </a:r>
          </a:p>
          <a:p>
            <a:pPr algn="r"/>
            <a:r>
              <a:rPr lang="fr-CH" sz="1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Ombang</a:t>
            </a:r>
            <a:r>
              <a:rPr lang="fr-CH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fr-CH" sz="1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Ndo</a:t>
            </a:r>
            <a:r>
              <a:rPr lang="fr-CH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Charles</a:t>
            </a:r>
          </a:p>
          <a:p>
            <a:pPr algn="r"/>
            <a:r>
              <a:rPr lang="fr-CH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Vulliemin Kevin</a:t>
            </a:r>
          </a:p>
        </p:txBody>
      </p:sp>
    </p:spTree>
    <p:extLst>
      <p:ext uri="{BB962C8B-B14F-4D97-AF65-F5344CB8AC3E}">
        <p14:creationId xmlns:p14="http://schemas.microsoft.com/office/powerpoint/2010/main" val="1666087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35</Words>
  <Application>Microsoft Office PowerPoint</Application>
  <PresentationFormat>Grand écran</PresentationFormat>
  <Paragraphs>19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V.</dc:creator>
  <cp:lastModifiedBy>Kevin V.</cp:lastModifiedBy>
  <cp:revision>21</cp:revision>
  <dcterms:created xsi:type="dcterms:W3CDTF">2018-04-30T19:28:06Z</dcterms:created>
  <dcterms:modified xsi:type="dcterms:W3CDTF">2018-05-01T11:16:30Z</dcterms:modified>
</cp:coreProperties>
</file>