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79BD1B-CB8A-4D28-873B-702C83F928B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309226F-10CA-4E42-9343-728569798F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DDC54806-44B8-4FA9-970C-D7A00FEB1B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4015EA-D2F1-4F2E-A7BD-6F4E0119CE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8A9F013-E5AF-4E3C-AED5-C4447D53CC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355D97F-8012-45F1-B43F-ABC8D2F97B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50EB281-5DCC-4654-9252-3BC7875959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E951B10-9739-4839-B022-9755C6C9AD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C333B71F-67C9-4BDA-BBEE-7149FF55C5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7AC2074-8B50-4B44-945D-CE998FAA01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5DF7639-F568-4F92-8596-01EFBDB66A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15D2A6A-E60A-460F-A081-16AC030B51B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F183EC5-44AC-4F0B-9130-162D625078A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02D741F-CB1C-4577-893F-559D788EFEF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9F3C38A-E341-4D8A-B743-EE903EC0CDB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A54EAD7-1354-41D0-BC88-4CA250C61E6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3AAB2D9-3EDF-4CC2-ACDB-040F0693DB5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A0A7332-05CF-402F-839A-3C49AF49184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C8947F2-59BD-49B5-9EBA-1D7F03E5405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658685A-7727-4E06-A909-2A74538D6E1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1C51C51-2D67-45AE-99E8-41574A55F52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D5C12EC-C5F3-4F02-BCDE-A3684628175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xtPricePerNight"/>
          <p:cNvSpPr/>
          <p:nvPr/>
        </p:nvSpPr>
        <p:spPr>
          <a:xfrm>
            <a:off x="5008320" y="5986440"/>
            <a:ext cx="6280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accent4"/>
                </a:solidFill>
                <a:uFillTx/>
                <a:latin typeface="system-ui"/>
              </a:rPr>
              <a:t>USD $200.00/night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59" name="Straight Connector 10"/>
          <p:cNvCxnSpPr/>
          <p:nvPr/>
        </p:nvCxnSpPr>
        <p:spPr>
          <a:xfrm>
            <a:off x="794160" y="1140840"/>
            <a:ext cx="10603800" cy="360"/>
          </a:xfrm>
          <a:prstGeom prst="straightConnector1">
            <a:avLst/>
          </a:prstGeom>
          <a:ln>
            <a:solidFill>
              <a:srgbClr val="ffffff"/>
            </a:solidFill>
          </a:ln>
        </p:spPr>
      </p:cxnSp>
      <p:sp>
        <p:nvSpPr>
          <p:cNvPr id="60" name="txtBungalowSize"/>
          <p:cNvSpPr/>
          <p:nvPr/>
        </p:nvSpPr>
        <p:spPr>
          <a:xfrm>
            <a:off x="5036760" y="5748840"/>
            <a:ext cx="622296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adb5bd"/>
                </a:solidFill>
                <a:uFillTx/>
                <a:latin typeface="system-ui"/>
              </a:rPr>
              <a:t>Bungalow Size: 550 sqft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1" name="txtOccupancy"/>
          <p:cNvSpPr/>
          <p:nvPr/>
        </p:nvSpPr>
        <p:spPr>
          <a:xfrm>
            <a:off x="5036760" y="5510880"/>
            <a:ext cx="62229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adb5bd"/>
                </a:solidFill>
                <a:uFillTx/>
                <a:latin typeface="system-ui"/>
              </a:rPr>
              <a:t>Max Occupancy : 4 adults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2" name="txtBungalowAmenities"/>
          <p:cNvSpPr/>
          <p:nvPr/>
        </p:nvSpPr>
        <p:spPr>
          <a:xfrm>
            <a:off x="5163120" y="3592440"/>
            <a:ext cx="628020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adb5bd"/>
              </a:solidFill>
              <a:uFillTx/>
              <a:latin typeface="system-ui"/>
            </a:endParaRPr>
          </a:p>
        </p:txBody>
      </p:sp>
      <p:sp>
        <p:nvSpPr>
          <p:cNvPr id="63" name="txtBungalowDescription"/>
          <p:cNvSpPr/>
          <p:nvPr/>
        </p:nvSpPr>
        <p:spPr>
          <a:xfrm>
            <a:off x="5163120" y="2144160"/>
            <a:ext cx="62802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adb5bd"/>
                </a:solidFill>
                <a:uFillTx/>
                <a:latin typeface="system-ui"/>
              </a:rPr>
              <a:t>Fusce 11 tincidunt maximus leo, sed scelerisque massa auctor sit amet. Donec ex mauris, hendrerit quis nibh ac, efficitur fringilla enim.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4" name="txtBungalowName"/>
          <p:cNvSpPr/>
          <p:nvPr/>
        </p:nvSpPr>
        <p:spPr>
          <a:xfrm>
            <a:off x="5163120" y="1480680"/>
            <a:ext cx="70286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800" strike="noStrike" u="none">
                <a:solidFill>
                  <a:schemeClr val="accent2"/>
                </a:solidFill>
                <a:uFillTx/>
                <a:latin typeface="Calibri"/>
              </a:rPr>
              <a:t>Luxury Pool Bungalow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65" name="imgBungalow" descr="A bedroom with a bed and a table&#10;&#10;Description automatically generated with low confidence"/>
          <p:cNvPicPr/>
          <p:nvPr/>
        </p:nvPicPr>
        <p:blipFill>
          <a:blip r:embed="rId1"/>
          <a:stretch/>
        </p:blipFill>
        <p:spPr>
          <a:xfrm>
            <a:off x="748080" y="1539000"/>
            <a:ext cx="3809520" cy="213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" name="txtResortName"/>
          <p:cNvSpPr/>
          <p:nvPr/>
        </p:nvSpPr>
        <p:spPr>
          <a:xfrm>
            <a:off x="0" y="364680"/>
            <a:ext cx="121917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3200" strike="noStrike" u="none">
                <a:solidFill>
                  <a:srgbClr val="00b050"/>
                </a:solidFill>
                <a:uFillTx/>
                <a:latin typeface="Calibri"/>
              </a:rPr>
              <a:t>Bungalow.Web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7" name="txtBungalowAmenitiesHeading"/>
          <p:cNvSpPr/>
          <p:nvPr/>
        </p:nvSpPr>
        <p:spPr>
          <a:xfrm>
            <a:off x="5163120" y="3224880"/>
            <a:ext cx="6129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system-ui"/>
              </a:rPr>
              <a:t>Bungalow Amenities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>
          <a:prstDash val="solid"/>
          <a:miter/>
        </a:ln>
        <a:ln w="12700" cap="flat">
          <a:prstDash val="solid"/>
          <a:miter/>
        </a:ln>
        <a:ln w="19050" cap="flat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>
          <a:prstDash val="solid"/>
          <a:miter/>
        </a:ln>
        <a:ln w="12700" cap="flat">
          <a:prstDash val="solid"/>
          <a:miter/>
        </a:ln>
        <a:ln w="19050" cap="flat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>
          <a:prstDash val="solid"/>
          <a:miter/>
        </a:ln>
        <a:ln w="12700" cap="flat">
          <a:prstDash val="solid"/>
          <a:miter/>
        </a:ln>
        <a:ln w="19050" cap="flat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>
          <a:prstDash val="solid"/>
          <a:miter/>
        </a:ln>
        <a:ln w="12700" cap="flat">
          <a:prstDash val="solid"/>
          <a:miter/>
        </a:ln>
        <a:ln w="19050" cap="flat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>
          <a:prstDash val="solid"/>
          <a:miter/>
        </a:ln>
        <a:ln w="12700" cap="flat">
          <a:prstDash val="solid"/>
          <a:miter/>
        </a:ln>
        <a:ln w="19050" cap="flat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>
          <a:prstDash val="solid"/>
          <a:miter/>
        </a:ln>
        <a:ln w="12700" cap="flat">
          <a:prstDash val="solid"/>
          <a:miter/>
        </a:ln>
        <a:ln w="19050" cap="flat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>
          <a:prstDash val="solid"/>
          <a:miter/>
        </a:ln>
        <a:ln w="12700" cap="flat">
          <a:prstDash val="solid"/>
          <a:miter/>
        </a:ln>
        <a:ln w="19050" cap="flat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>
          <a:prstDash val="solid"/>
          <a:miter/>
        </a:ln>
        <a:ln w="12700" cap="flat">
          <a:prstDash val="solid"/>
          <a:miter/>
        </a:ln>
        <a:ln w="19050" cap="flat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>
          <a:prstDash val="solid"/>
          <a:miter/>
        </a:ln>
        <a:ln w="12700" cap="flat">
          <a:prstDash val="solid"/>
          <a:miter/>
        </a:ln>
        <a:ln w="19050" cap="flat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>
          <a:prstDash val="solid"/>
          <a:miter/>
        </a:ln>
        <a:ln w="12700" cap="flat">
          <a:prstDash val="solid"/>
          <a:miter/>
        </a:ln>
        <a:ln w="19050" cap="flat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>
          <a:prstDash val="solid"/>
          <a:miter/>
        </a:ln>
        <a:ln w="12700" cap="flat">
          <a:prstDash val="solid"/>
          <a:miter/>
        </a:ln>
        <a:ln w="19050" cap="flat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</TotalTime>
  <Application>LibreOffice/24.8.4.2$Windows_X86_64 LibreOffice_project/bb3cfa12c7b1bf994ecc5649a80400d06cd71002</Application>
  <AppVersion>15.0000</AppVersion>
  <Pages>0</Pages>
  <Words>49</Words>
  <Characters>0</Character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2023-06-28T17:46:04Z</dcterms:created>
  <dc:creator>Bhrugen Patel</dc:creator>
  <dc:description/>
  <dc:language>en-US</dc:language>
  <cp:lastModifiedBy/>
  <dcterms:modified xsi:type="dcterms:W3CDTF">2025-02-24T10:30:28Z</dcterms:modified>
  <cp:revision>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