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7.jpeg" ContentType="image/jpeg"/>
  <Override PartName="/ppt/media/image11.png" ContentType="image/png"/>
  <Override PartName="/ppt/media/image8.png" ContentType="image/png"/>
  <Override PartName="/ppt/media/image9.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s/slide1.xml" ContentType="application/vnd.openxmlformats-officedocument.presentationml.slide+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Lst>
  <p:sldSz cx="30275212" cy="428117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513440" y="1707840"/>
            <a:ext cx="27247320" cy="7148880"/>
          </a:xfrm>
          <a:prstGeom prst="rect">
            <a:avLst/>
          </a:prstGeom>
        </p:spPr>
        <p:txBody>
          <a:bodyPr lIns="0" rIns="0" tIns="0" bIns="0" anchor="ctr">
            <a:noAutofit/>
          </a:bodyPr>
          <a:p>
            <a:pPr algn="ctr"/>
            <a:endParaRPr b="0" lang="en-GB" sz="4400" spc="-1" strike="noStrike">
              <a:latin typeface="Arial"/>
            </a:endParaRPr>
          </a:p>
        </p:txBody>
      </p:sp>
      <p:sp>
        <p:nvSpPr>
          <p:cNvPr id="41" name="PlaceHolder 2"/>
          <p:cNvSpPr>
            <a:spLocks noGrp="1"/>
          </p:cNvSpPr>
          <p:nvPr>
            <p:ph type="body"/>
          </p:nvPr>
        </p:nvSpPr>
        <p:spPr>
          <a:xfrm>
            <a:off x="1513440" y="10017720"/>
            <a:ext cx="27247320" cy="11844000"/>
          </a:xfrm>
          <a:prstGeom prst="rect">
            <a:avLst/>
          </a:prstGeom>
        </p:spPr>
        <p:txBody>
          <a:bodyPr lIns="0" rIns="0" tIns="0" bIns="0">
            <a:normAutofit/>
          </a:bodyPr>
          <a:p>
            <a:endParaRPr b="0" lang="en-GB" sz="3200" spc="-1" strike="noStrike">
              <a:latin typeface="Arial"/>
            </a:endParaRPr>
          </a:p>
        </p:txBody>
      </p:sp>
      <p:sp>
        <p:nvSpPr>
          <p:cNvPr id="42" name="PlaceHolder 3"/>
          <p:cNvSpPr>
            <a:spLocks noGrp="1"/>
          </p:cNvSpPr>
          <p:nvPr>
            <p:ph type="body"/>
          </p:nvPr>
        </p:nvSpPr>
        <p:spPr>
          <a:xfrm>
            <a:off x="1513440" y="22987440"/>
            <a:ext cx="27247320" cy="1184400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513440" y="1707840"/>
            <a:ext cx="27247320" cy="7148880"/>
          </a:xfrm>
          <a:prstGeom prst="rect">
            <a:avLst/>
          </a:prstGeom>
        </p:spPr>
        <p:txBody>
          <a:bodyPr lIns="0" rIns="0" tIns="0" bIns="0" anchor="ctr">
            <a:noAutofit/>
          </a:bodyPr>
          <a:p>
            <a:pPr algn="ctr"/>
            <a:endParaRPr b="0" lang="en-GB" sz="4400" spc="-1" strike="noStrike">
              <a:latin typeface="Arial"/>
            </a:endParaRPr>
          </a:p>
        </p:txBody>
      </p:sp>
      <p:sp>
        <p:nvSpPr>
          <p:cNvPr id="44" name="PlaceHolder 2"/>
          <p:cNvSpPr>
            <a:spLocks noGrp="1"/>
          </p:cNvSpPr>
          <p:nvPr>
            <p:ph type="body"/>
          </p:nvPr>
        </p:nvSpPr>
        <p:spPr>
          <a:xfrm>
            <a:off x="1513440" y="10017720"/>
            <a:ext cx="13296600" cy="11844000"/>
          </a:xfrm>
          <a:prstGeom prst="rect">
            <a:avLst/>
          </a:prstGeom>
        </p:spPr>
        <p:txBody>
          <a:bodyPr lIns="0" rIns="0" tIns="0" bIns="0">
            <a:normAutofit/>
          </a:bodyPr>
          <a:p>
            <a:endParaRPr b="0" lang="en-GB" sz="3200" spc="-1" strike="noStrike">
              <a:latin typeface="Arial"/>
            </a:endParaRPr>
          </a:p>
        </p:txBody>
      </p:sp>
      <p:sp>
        <p:nvSpPr>
          <p:cNvPr id="45" name="PlaceHolder 3"/>
          <p:cNvSpPr>
            <a:spLocks noGrp="1"/>
          </p:cNvSpPr>
          <p:nvPr>
            <p:ph type="body"/>
          </p:nvPr>
        </p:nvSpPr>
        <p:spPr>
          <a:xfrm>
            <a:off x="15475320" y="10017720"/>
            <a:ext cx="13296600" cy="11844000"/>
          </a:xfrm>
          <a:prstGeom prst="rect">
            <a:avLst/>
          </a:prstGeom>
        </p:spPr>
        <p:txBody>
          <a:bodyPr lIns="0" rIns="0" tIns="0" bIns="0">
            <a:normAutofit/>
          </a:bodyPr>
          <a:p>
            <a:endParaRPr b="0" lang="en-GB" sz="3200" spc="-1" strike="noStrike">
              <a:latin typeface="Arial"/>
            </a:endParaRPr>
          </a:p>
        </p:txBody>
      </p:sp>
      <p:sp>
        <p:nvSpPr>
          <p:cNvPr id="46" name="PlaceHolder 4"/>
          <p:cNvSpPr>
            <a:spLocks noGrp="1"/>
          </p:cNvSpPr>
          <p:nvPr>
            <p:ph type="body"/>
          </p:nvPr>
        </p:nvSpPr>
        <p:spPr>
          <a:xfrm>
            <a:off x="1513440" y="22987440"/>
            <a:ext cx="13296600" cy="11844000"/>
          </a:xfrm>
          <a:prstGeom prst="rect">
            <a:avLst/>
          </a:prstGeom>
        </p:spPr>
        <p:txBody>
          <a:bodyPr lIns="0" rIns="0" tIns="0" bIns="0">
            <a:normAutofit/>
          </a:bodyPr>
          <a:p>
            <a:endParaRPr b="0" lang="en-GB" sz="3200" spc="-1" strike="noStrike">
              <a:latin typeface="Arial"/>
            </a:endParaRPr>
          </a:p>
        </p:txBody>
      </p:sp>
      <p:sp>
        <p:nvSpPr>
          <p:cNvPr id="47" name="PlaceHolder 5"/>
          <p:cNvSpPr>
            <a:spLocks noGrp="1"/>
          </p:cNvSpPr>
          <p:nvPr>
            <p:ph type="body"/>
          </p:nvPr>
        </p:nvSpPr>
        <p:spPr>
          <a:xfrm>
            <a:off x="15475320" y="22987440"/>
            <a:ext cx="13296600" cy="1184400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513440" y="1707840"/>
            <a:ext cx="27247320" cy="7148880"/>
          </a:xfrm>
          <a:prstGeom prst="rect">
            <a:avLst/>
          </a:prstGeom>
        </p:spPr>
        <p:txBody>
          <a:bodyPr lIns="0" rIns="0" tIns="0" bIns="0" anchor="ctr">
            <a:noAutofit/>
          </a:bodyPr>
          <a:p>
            <a:pPr algn="ctr"/>
            <a:endParaRPr b="0" lang="en-GB" sz="4400" spc="-1" strike="noStrike">
              <a:latin typeface="Arial"/>
            </a:endParaRPr>
          </a:p>
        </p:txBody>
      </p:sp>
      <p:sp>
        <p:nvSpPr>
          <p:cNvPr id="49" name="PlaceHolder 2"/>
          <p:cNvSpPr>
            <a:spLocks noGrp="1"/>
          </p:cNvSpPr>
          <p:nvPr>
            <p:ph type="body"/>
          </p:nvPr>
        </p:nvSpPr>
        <p:spPr>
          <a:xfrm>
            <a:off x="1513440" y="10017720"/>
            <a:ext cx="8773560" cy="11844000"/>
          </a:xfrm>
          <a:prstGeom prst="rect">
            <a:avLst/>
          </a:prstGeom>
        </p:spPr>
        <p:txBody>
          <a:bodyPr lIns="0" rIns="0" tIns="0" bIns="0">
            <a:normAutofit/>
          </a:bodyPr>
          <a:p>
            <a:endParaRPr b="0" lang="en-GB" sz="3200" spc="-1" strike="noStrike">
              <a:latin typeface="Arial"/>
            </a:endParaRPr>
          </a:p>
        </p:txBody>
      </p:sp>
      <p:sp>
        <p:nvSpPr>
          <p:cNvPr id="50" name="PlaceHolder 3"/>
          <p:cNvSpPr>
            <a:spLocks noGrp="1"/>
          </p:cNvSpPr>
          <p:nvPr>
            <p:ph type="body"/>
          </p:nvPr>
        </p:nvSpPr>
        <p:spPr>
          <a:xfrm>
            <a:off x="10726200" y="10017720"/>
            <a:ext cx="8773560" cy="11844000"/>
          </a:xfrm>
          <a:prstGeom prst="rect">
            <a:avLst/>
          </a:prstGeom>
        </p:spPr>
        <p:txBody>
          <a:bodyPr lIns="0" rIns="0" tIns="0" bIns="0">
            <a:normAutofit/>
          </a:bodyPr>
          <a:p>
            <a:endParaRPr b="0" lang="en-GB" sz="3200" spc="-1" strike="noStrike">
              <a:latin typeface="Arial"/>
            </a:endParaRPr>
          </a:p>
        </p:txBody>
      </p:sp>
      <p:sp>
        <p:nvSpPr>
          <p:cNvPr id="51" name="PlaceHolder 4"/>
          <p:cNvSpPr>
            <a:spLocks noGrp="1"/>
          </p:cNvSpPr>
          <p:nvPr>
            <p:ph type="body"/>
          </p:nvPr>
        </p:nvSpPr>
        <p:spPr>
          <a:xfrm>
            <a:off x="19938600" y="10017720"/>
            <a:ext cx="8773560" cy="11844000"/>
          </a:xfrm>
          <a:prstGeom prst="rect">
            <a:avLst/>
          </a:prstGeom>
        </p:spPr>
        <p:txBody>
          <a:bodyPr lIns="0" rIns="0" tIns="0" bIns="0">
            <a:normAutofit/>
          </a:bodyPr>
          <a:p>
            <a:endParaRPr b="0" lang="en-GB" sz="3200" spc="-1" strike="noStrike">
              <a:latin typeface="Arial"/>
            </a:endParaRPr>
          </a:p>
        </p:txBody>
      </p:sp>
      <p:sp>
        <p:nvSpPr>
          <p:cNvPr id="52" name="PlaceHolder 5"/>
          <p:cNvSpPr>
            <a:spLocks noGrp="1"/>
          </p:cNvSpPr>
          <p:nvPr>
            <p:ph type="body"/>
          </p:nvPr>
        </p:nvSpPr>
        <p:spPr>
          <a:xfrm>
            <a:off x="1513440" y="22987440"/>
            <a:ext cx="8773560" cy="11844000"/>
          </a:xfrm>
          <a:prstGeom prst="rect">
            <a:avLst/>
          </a:prstGeom>
        </p:spPr>
        <p:txBody>
          <a:bodyPr lIns="0" rIns="0" tIns="0" bIns="0">
            <a:normAutofit/>
          </a:bodyPr>
          <a:p>
            <a:endParaRPr b="0" lang="en-GB" sz="3200" spc="-1" strike="noStrike">
              <a:latin typeface="Arial"/>
            </a:endParaRPr>
          </a:p>
        </p:txBody>
      </p:sp>
      <p:sp>
        <p:nvSpPr>
          <p:cNvPr id="53" name="PlaceHolder 6"/>
          <p:cNvSpPr>
            <a:spLocks noGrp="1"/>
          </p:cNvSpPr>
          <p:nvPr>
            <p:ph type="body"/>
          </p:nvPr>
        </p:nvSpPr>
        <p:spPr>
          <a:xfrm>
            <a:off x="10726200" y="22987440"/>
            <a:ext cx="8773560" cy="11844000"/>
          </a:xfrm>
          <a:prstGeom prst="rect">
            <a:avLst/>
          </a:prstGeom>
        </p:spPr>
        <p:txBody>
          <a:bodyPr lIns="0" rIns="0" tIns="0" bIns="0">
            <a:normAutofit/>
          </a:bodyPr>
          <a:p>
            <a:endParaRPr b="0" lang="en-GB" sz="3200" spc="-1" strike="noStrike">
              <a:latin typeface="Arial"/>
            </a:endParaRPr>
          </a:p>
        </p:txBody>
      </p:sp>
      <p:sp>
        <p:nvSpPr>
          <p:cNvPr id="54" name="PlaceHolder 7"/>
          <p:cNvSpPr>
            <a:spLocks noGrp="1"/>
          </p:cNvSpPr>
          <p:nvPr>
            <p:ph type="body"/>
          </p:nvPr>
        </p:nvSpPr>
        <p:spPr>
          <a:xfrm>
            <a:off x="19938600" y="22987440"/>
            <a:ext cx="8773560" cy="1184400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 name="PlaceHolder 1"/>
          <p:cNvSpPr>
            <a:spLocks noGrp="1"/>
          </p:cNvSpPr>
          <p:nvPr>
            <p:ph type="title"/>
          </p:nvPr>
        </p:nvSpPr>
        <p:spPr>
          <a:xfrm>
            <a:off x="1513440" y="1707840"/>
            <a:ext cx="27247320" cy="7148880"/>
          </a:xfrm>
          <a:prstGeom prst="rect">
            <a:avLst/>
          </a:prstGeom>
        </p:spPr>
        <p:txBody>
          <a:bodyPr lIns="0" rIns="0" tIns="0" bIns="0" anchor="ctr">
            <a:noAutofit/>
          </a:bodyPr>
          <a:p>
            <a:pPr algn="ctr"/>
            <a:endParaRPr b="0" lang="en-GB" sz="4400" spc="-1" strike="noStrike">
              <a:latin typeface="Arial"/>
            </a:endParaRPr>
          </a:p>
        </p:txBody>
      </p:sp>
      <p:sp>
        <p:nvSpPr>
          <p:cNvPr id="20" name="PlaceHolder 2"/>
          <p:cNvSpPr>
            <a:spLocks noGrp="1"/>
          </p:cNvSpPr>
          <p:nvPr>
            <p:ph type="subTitle"/>
          </p:nvPr>
        </p:nvSpPr>
        <p:spPr>
          <a:xfrm>
            <a:off x="1513440" y="10017720"/>
            <a:ext cx="27247320" cy="248302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513440" y="1707840"/>
            <a:ext cx="27247320" cy="7148880"/>
          </a:xfrm>
          <a:prstGeom prst="rect">
            <a:avLst/>
          </a:prstGeom>
        </p:spPr>
        <p:txBody>
          <a:bodyPr lIns="0" rIns="0" tIns="0" bIns="0" anchor="ctr">
            <a:noAutofit/>
          </a:bodyPr>
          <a:p>
            <a:pPr algn="ctr"/>
            <a:endParaRPr b="0" lang="en-GB" sz="4400" spc="-1" strike="noStrike">
              <a:latin typeface="Arial"/>
            </a:endParaRPr>
          </a:p>
        </p:txBody>
      </p:sp>
      <p:sp>
        <p:nvSpPr>
          <p:cNvPr id="22" name="PlaceHolder 2"/>
          <p:cNvSpPr>
            <a:spLocks noGrp="1"/>
          </p:cNvSpPr>
          <p:nvPr>
            <p:ph type="body"/>
          </p:nvPr>
        </p:nvSpPr>
        <p:spPr>
          <a:xfrm>
            <a:off x="1513440" y="10017720"/>
            <a:ext cx="27247320" cy="24830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513440" y="1707840"/>
            <a:ext cx="27247320" cy="7148880"/>
          </a:xfrm>
          <a:prstGeom prst="rect">
            <a:avLst/>
          </a:prstGeom>
        </p:spPr>
        <p:txBody>
          <a:bodyPr lIns="0" rIns="0" tIns="0" bIns="0" anchor="ctr">
            <a:noAutofit/>
          </a:bodyPr>
          <a:p>
            <a:pPr algn="ctr"/>
            <a:endParaRPr b="0" lang="en-GB" sz="4400" spc="-1" strike="noStrike">
              <a:latin typeface="Arial"/>
            </a:endParaRPr>
          </a:p>
        </p:txBody>
      </p:sp>
      <p:sp>
        <p:nvSpPr>
          <p:cNvPr id="24" name="PlaceHolder 2"/>
          <p:cNvSpPr>
            <a:spLocks noGrp="1"/>
          </p:cNvSpPr>
          <p:nvPr>
            <p:ph type="body"/>
          </p:nvPr>
        </p:nvSpPr>
        <p:spPr>
          <a:xfrm>
            <a:off x="1513440" y="10017720"/>
            <a:ext cx="13296600" cy="24830280"/>
          </a:xfrm>
          <a:prstGeom prst="rect">
            <a:avLst/>
          </a:prstGeom>
        </p:spPr>
        <p:txBody>
          <a:bodyPr lIns="0" rIns="0" tIns="0" bIns="0">
            <a:normAutofit/>
          </a:bodyPr>
          <a:p>
            <a:endParaRPr b="0" lang="en-GB" sz="3200" spc="-1" strike="noStrike">
              <a:latin typeface="Arial"/>
            </a:endParaRPr>
          </a:p>
        </p:txBody>
      </p:sp>
      <p:sp>
        <p:nvSpPr>
          <p:cNvPr id="25" name="PlaceHolder 3"/>
          <p:cNvSpPr>
            <a:spLocks noGrp="1"/>
          </p:cNvSpPr>
          <p:nvPr>
            <p:ph type="body"/>
          </p:nvPr>
        </p:nvSpPr>
        <p:spPr>
          <a:xfrm>
            <a:off x="15475320" y="10017720"/>
            <a:ext cx="13296600" cy="24830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 name="PlaceHolder 1"/>
          <p:cNvSpPr>
            <a:spLocks noGrp="1"/>
          </p:cNvSpPr>
          <p:nvPr>
            <p:ph type="title"/>
          </p:nvPr>
        </p:nvSpPr>
        <p:spPr>
          <a:xfrm>
            <a:off x="1513440" y="1707840"/>
            <a:ext cx="27247320" cy="714888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 name="PlaceHolder 1"/>
          <p:cNvSpPr>
            <a:spLocks noGrp="1"/>
          </p:cNvSpPr>
          <p:nvPr>
            <p:ph type="subTitle"/>
          </p:nvPr>
        </p:nvSpPr>
        <p:spPr>
          <a:xfrm>
            <a:off x="1513440" y="1707840"/>
            <a:ext cx="27247320" cy="331390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513440" y="1707840"/>
            <a:ext cx="27247320" cy="7148880"/>
          </a:xfrm>
          <a:prstGeom prst="rect">
            <a:avLst/>
          </a:prstGeom>
        </p:spPr>
        <p:txBody>
          <a:bodyPr lIns="0" rIns="0" tIns="0" bIns="0" anchor="ctr">
            <a:noAutofit/>
          </a:bodyPr>
          <a:p>
            <a:pPr algn="ctr"/>
            <a:endParaRPr b="0" lang="en-GB" sz="4400" spc="-1" strike="noStrike">
              <a:latin typeface="Arial"/>
            </a:endParaRPr>
          </a:p>
        </p:txBody>
      </p:sp>
      <p:sp>
        <p:nvSpPr>
          <p:cNvPr id="29" name="PlaceHolder 2"/>
          <p:cNvSpPr>
            <a:spLocks noGrp="1"/>
          </p:cNvSpPr>
          <p:nvPr>
            <p:ph type="body"/>
          </p:nvPr>
        </p:nvSpPr>
        <p:spPr>
          <a:xfrm>
            <a:off x="1513440" y="10017720"/>
            <a:ext cx="13296600" cy="11844000"/>
          </a:xfrm>
          <a:prstGeom prst="rect">
            <a:avLst/>
          </a:prstGeom>
        </p:spPr>
        <p:txBody>
          <a:bodyPr lIns="0" rIns="0" tIns="0" bIns="0">
            <a:normAutofit/>
          </a:bodyPr>
          <a:p>
            <a:endParaRPr b="0" lang="en-GB" sz="3200" spc="-1" strike="noStrike">
              <a:latin typeface="Arial"/>
            </a:endParaRPr>
          </a:p>
        </p:txBody>
      </p:sp>
      <p:sp>
        <p:nvSpPr>
          <p:cNvPr id="30" name="PlaceHolder 3"/>
          <p:cNvSpPr>
            <a:spLocks noGrp="1"/>
          </p:cNvSpPr>
          <p:nvPr>
            <p:ph type="body"/>
          </p:nvPr>
        </p:nvSpPr>
        <p:spPr>
          <a:xfrm>
            <a:off x="15475320" y="10017720"/>
            <a:ext cx="13296600" cy="24830280"/>
          </a:xfrm>
          <a:prstGeom prst="rect">
            <a:avLst/>
          </a:prstGeom>
        </p:spPr>
        <p:txBody>
          <a:bodyPr lIns="0" rIns="0" tIns="0" bIns="0">
            <a:normAutofit/>
          </a:bodyPr>
          <a:p>
            <a:endParaRPr b="0" lang="en-GB" sz="3200" spc="-1" strike="noStrike">
              <a:latin typeface="Arial"/>
            </a:endParaRPr>
          </a:p>
        </p:txBody>
      </p:sp>
      <p:sp>
        <p:nvSpPr>
          <p:cNvPr id="31" name="PlaceHolder 4"/>
          <p:cNvSpPr>
            <a:spLocks noGrp="1"/>
          </p:cNvSpPr>
          <p:nvPr>
            <p:ph type="body"/>
          </p:nvPr>
        </p:nvSpPr>
        <p:spPr>
          <a:xfrm>
            <a:off x="1513440" y="22987440"/>
            <a:ext cx="13296600" cy="1184400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513440" y="1707840"/>
            <a:ext cx="27247320" cy="7148880"/>
          </a:xfrm>
          <a:prstGeom prst="rect">
            <a:avLst/>
          </a:prstGeom>
        </p:spPr>
        <p:txBody>
          <a:bodyPr lIns="0" rIns="0" tIns="0" bIns="0" anchor="ctr">
            <a:noAutofit/>
          </a:bodyPr>
          <a:p>
            <a:pPr algn="ctr"/>
            <a:endParaRPr b="0" lang="en-GB" sz="4400" spc="-1" strike="noStrike">
              <a:latin typeface="Arial"/>
            </a:endParaRPr>
          </a:p>
        </p:txBody>
      </p:sp>
      <p:sp>
        <p:nvSpPr>
          <p:cNvPr id="33" name="PlaceHolder 2"/>
          <p:cNvSpPr>
            <a:spLocks noGrp="1"/>
          </p:cNvSpPr>
          <p:nvPr>
            <p:ph type="body"/>
          </p:nvPr>
        </p:nvSpPr>
        <p:spPr>
          <a:xfrm>
            <a:off x="1513440" y="10017720"/>
            <a:ext cx="13296600" cy="24830280"/>
          </a:xfrm>
          <a:prstGeom prst="rect">
            <a:avLst/>
          </a:prstGeom>
        </p:spPr>
        <p:txBody>
          <a:bodyPr lIns="0" rIns="0" tIns="0" bIns="0">
            <a:normAutofit/>
          </a:bodyPr>
          <a:p>
            <a:endParaRPr b="0" lang="en-GB" sz="3200" spc="-1" strike="noStrike">
              <a:latin typeface="Arial"/>
            </a:endParaRPr>
          </a:p>
        </p:txBody>
      </p:sp>
      <p:sp>
        <p:nvSpPr>
          <p:cNvPr id="34" name="PlaceHolder 3"/>
          <p:cNvSpPr>
            <a:spLocks noGrp="1"/>
          </p:cNvSpPr>
          <p:nvPr>
            <p:ph type="body"/>
          </p:nvPr>
        </p:nvSpPr>
        <p:spPr>
          <a:xfrm>
            <a:off x="15475320" y="10017720"/>
            <a:ext cx="13296600" cy="11844000"/>
          </a:xfrm>
          <a:prstGeom prst="rect">
            <a:avLst/>
          </a:prstGeom>
        </p:spPr>
        <p:txBody>
          <a:bodyPr lIns="0" rIns="0" tIns="0" bIns="0">
            <a:normAutofit/>
          </a:bodyPr>
          <a:p>
            <a:endParaRPr b="0" lang="en-GB" sz="3200" spc="-1" strike="noStrike">
              <a:latin typeface="Arial"/>
            </a:endParaRPr>
          </a:p>
        </p:txBody>
      </p:sp>
      <p:sp>
        <p:nvSpPr>
          <p:cNvPr id="35" name="PlaceHolder 4"/>
          <p:cNvSpPr>
            <a:spLocks noGrp="1"/>
          </p:cNvSpPr>
          <p:nvPr>
            <p:ph type="body"/>
          </p:nvPr>
        </p:nvSpPr>
        <p:spPr>
          <a:xfrm>
            <a:off x="15475320" y="22987440"/>
            <a:ext cx="13296600" cy="1184400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513440" y="1707840"/>
            <a:ext cx="27247320" cy="7148880"/>
          </a:xfrm>
          <a:prstGeom prst="rect">
            <a:avLst/>
          </a:prstGeom>
        </p:spPr>
        <p:txBody>
          <a:bodyPr lIns="0" rIns="0" tIns="0" bIns="0" anchor="ctr">
            <a:noAutofit/>
          </a:bodyPr>
          <a:p>
            <a:pPr algn="ctr"/>
            <a:endParaRPr b="0" lang="en-GB" sz="4400" spc="-1" strike="noStrike">
              <a:latin typeface="Arial"/>
            </a:endParaRPr>
          </a:p>
        </p:txBody>
      </p:sp>
      <p:sp>
        <p:nvSpPr>
          <p:cNvPr id="37" name="PlaceHolder 2"/>
          <p:cNvSpPr>
            <a:spLocks noGrp="1"/>
          </p:cNvSpPr>
          <p:nvPr>
            <p:ph type="body"/>
          </p:nvPr>
        </p:nvSpPr>
        <p:spPr>
          <a:xfrm>
            <a:off x="1513440" y="10017720"/>
            <a:ext cx="13296600" cy="11844000"/>
          </a:xfrm>
          <a:prstGeom prst="rect">
            <a:avLst/>
          </a:prstGeom>
        </p:spPr>
        <p:txBody>
          <a:bodyPr lIns="0" rIns="0" tIns="0" bIns="0">
            <a:normAutofit/>
          </a:bodyPr>
          <a:p>
            <a:endParaRPr b="0" lang="en-GB" sz="3200" spc="-1" strike="noStrike">
              <a:latin typeface="Arial"/>
            </a:endParaRPr>
          </a:p>
        </p:txBody>
      </p:sp>
      <p:sp>
        <p:nvSpPr>
          <p:cNvPr id="38" name="PlaceHolder 3"/>
          <p:cNvSpPr>
            <a:spLocks noGrp="1"/>
          </p:cNvSpPr>
          <p:nvPr>
            <p:ph type="body"/>
          </p:nvPr>
        </p:nvSpPr>
        <p:spPr>
          <a:xfrm>
            <a:off x="15475320" y="10017720"/>
            <a:ext cx="13296600" cy="11844000"/>
          </a:xfrm>
          <a:prstGeom prst="rect">
            <a:avLst/>
          </a:prstGeom>
        </p:spPr>
        <p:txBody>
          <a:bodyPr lIns="0" rIns="0" tIns="0" bIns="0">
            <a:normAutofit/>
          </a:bodyPr>
          <a:p>
            <a:endParaRPr b="0" lang="en-GB" sz="3200" spc="-1" strike="noStrike">
              <a:latin typeface="Arial"/>
            </a:endParaRPr>
          </a:p>
        </p:txBody>
      </p:sp>
      <p:sp>
        <p:nvSpPr>
          <p:cNvPr id="39" name="PlaceHolder 4"/>
          <p:cNvSpPr>
            <a:spLocks noGrp="1"/>
          </p:cNvSpPr>
          <p:nvPr>
            <p:ph type="body"/>
          </p:nvPr>
        </p:nvSpPr>
        <p:spPr>
          <a:xfrm>
            <a:off x="1513440" y="22987440"/>
            <a:ext cx="27247320" cy="1184400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jpeg"/><Relationship Id="rId9" Type="http://schemas.openxmlformats.org/officeDocument/2006/relationships/slideLayout" Target="../slideLayouts/slideLayout1.xml"/><Relationship Id="rId10" Type="http://schemas.openxmlformats.org/officeDocument/2006/relationships/slideLayout" Target="../slideLayouts/slideLayout2.xml"/><Relationship Id="rId11" Type="http://schemas.openxmlformats.org/officeDocument/2006/relationships/slideLayout" Target="../slideLayouts/slideLayout3.xml"/><Relationship Id="rId12" Type="http://schemas.openxmlformats.org/officeDocument/2006/relationships/slideLayout" Target="../slideLayouts/slideLayout4.xml"/><Relationship Id="rId13" Type="http://schemas.openxmlformats.org/officeDocument/2006/relationships/slideLayout" Target="../slideLayouts/slideLayout5.xml"/><Relationship Id="rId14" Type="http://schemas.openxmlformats.org/officeDocument/2006/relationships/slideLayout" Target="../slideLayouts/slideLayout6.xml"/><Relationship Id="rId15" Type="http://schemas.openxmlformats.org/officeDocument/2006/relationships/slideLayout" Target="../slideLayouts/slideLayout7.xml"/><Relationship Id="rId16" Type="http://schemas.openxmlformats.org/officeDocument/2006/relationships/slideLayout" Target="../slideLayouts/slideLayout8.xml"/><Relationship Id="rId17" Type="http://schemas.openxmlformats.org/officeDocument/2006/relationships/slideLayout" Target="../slideLayouts/slideLayout9.xml"/><Relationship Id="rId18" Type="http://schemas.openxmlformats.org/officeDocument/2006/relationships/slideLayout" Target="../slideLayouts/slideLayout10.xml"/><Relationship Id="rId19" Type="http://schemas.openxmlformats.org/officeDocument/2006/relationships/slideLayout" Target="../slideLayouts/slideLayout11.xml"/><Relationship Id="rId20"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flipH="1" rot="10800000">
            <a:off x="90741960" y="41651640"/>
            <a:ext cx="30219120" cy="646560"/>
          </a:xfrm>
          <a:custGeom>
            <a:avLst/>
            <a:gdLst/>
            <a:ahLst/>
            <a:rect l="l" t="t" r="r" b="b"/>
            <a:pathLst>
              <a:path w="8859877" h="766270">
                <a:moveTo>
                  <a:pt x="0" y="0"/>
                </a:moveTo>
                <a:lnTo>
                  <a:pt x="8859877" y="0"/>
                </a:lnTo>
                <a:lnTo>
                  <a:pt x="8859877" y="766007"/>
                </a:lnTo>
                <a:lnTo>
                  <a:pt x="8856836" y="766270"/>
                </a:lnTo>
                <a:lnTo>
                  <a:pt x="0" y="0"/>
                </a:lnTo>
                <a:close/>
              </a:path>
            </a:pathLst>
          </a:custGeom>
          <a:solidFill>
            <a:srgbClr val="238d83"/>
          </a:solidFill>
          <a:ln>
            <a:noFill/>
          </a:ln>
        </p:spPr>
        <p:style>
          <a:lnRef idx="0"/>
          <a:fillRef idx="0"/>
          <a:effectRef idx="0"/>
          <a:fontRef idx="minor"/>
        </p:style>
      </p:sp>
      <p:sp>
        <p:nvSpPr>
          <p:cNvPr id="1" name="CustomShape 2"/>
          <p:cNvSpPr/>
          <p:nvPr/>
        </p:nvSpPr>
        <p:spPr>
          <a:xfrm flipV="1">
            <a:off x="0" y="40241160"/>
            <a:ext cx="30297960" cy="1950480"/>
          </a:xfrm>
          <a:prstGeom prst="rect">
            <a:avLst/>
          </a:prstGeom>
          <a:solidFill>
            <a:srgbClr val="80b415"/>
          </a:solidFill>
          <a:ln>
            <a:solidFill>
              <a:srgbClr val="80b415"/>
            </a:solidFill>
            <a:round/>
          </a:ln>
        </p:spPr>
        <p:style>
          <a:lnRef idx="2">
            <a:schemeClr val="accent1">
              <a:shade val="50000"/>
            </a:schemeClr>
          </a:lnRef>
          <a:fillRef idx="1">
            <a:schemeClr val="accent1"/>
          </a:fillRef>
          <a:effectRef idx="0">
            <a:schemeClr val="accent1"/>
          </a:effectRef>
          <a:fontRef idx="minor"/>
        </p:style>
      </p:sp>
      <p:pic>
        <p:nvPicPr>
          <p:cNvPr id="2" name="Grafik 6" descr=""/>
          <p:cNvPicPr/>
          <p:nvPr/>
        </p:nvPicPr>
        <p:blipFill>
          <a:blip r:embed="rId2"/>
          <a:stretch/>
        </p:blipFill>
        <p:spPr>
          <a:xfrm>
            <a:off x="806040" y="40412880"/>
            <a:ext cx="3603240" cy="1599480"/>
          </a:xfrm>
          <a:prstGeom prst="rect">
            <a:avLst/>
          </a:prstGeom>
          <a:ln>
            <a:noFill/>
          </a:ln>
        </p:spPr>
      </p:pic>
      <p:pic>
        <p:nvPicPr>
          <p:cNvPr id="3" name="Picture 41" descr=""/>
          <p:cNvPicPr/>
          <p:nvPr/>
        </p:nvPicPr>
        <p:blipFill>
          <a:blip r:embed="rId3"/>
          <a:stretch/>
        </p:blipFill>
        <p:spPr>
          <a:xfrm>
            <a:off x="25000920" y="40752360"/>
            <a:ext cx="466920" cy="436320"/>
          </a:xfrm>
          <a:prstGeom prst="rect">
            <a:avLst/>
          </a:prstGeom>
          <a:ln>
            <a:noFill/>
          </a:ln>
        </p:spPr>
      </p:pic>
      <p:pic>
        <p:nvPicPr>
          <p:cNvPr id="4" name="Picture 42" descr=""/>
          <p:cNvPicPr/>
          <p:nvPr/>
        </p:nvPicPr>
        <p:blipFill>
          <a:blip r:embed="rId4"/>
          <a:stretch/>
        </p:blipFill>
        <p:spPr>
          <a:xfrm>
            <a:off x="24985080" y="41211000"/>
            <a:ext cx="466920" cy="436320"/>
          </a:xfrm>
          <a:prstGeom prst="rect">
            <a:avLst/>
          </a:prstGeom>
          <a:ln>
            <a:noFill/>
          </a:ln>
        </p:spPr>
      </p:pic>
      <p:pic>
        <p:nvPicPr>
          <p:cNvPr id="5" name="Picture 43" descr=""/>
          <p:cNvPicPr/>
          <p:nvPr/>
        </p:nvPicPr>
        <p:blipFill>
          <a:blip r:embed="rId5"/>
          <a:stretch/>
        </p:blipFill>
        <p:spPr>
          <a:xfrm>
            <a:off x="25001640" y="40288320"/>
            <a:ext cx="466920" cy="436320"/>
          </a:xfrm>
          <a:prstGeom prst="rect">
            <a:avLst/>
          </a:prstGeom>
          <a:ln>
            <a:noFill/>
          </a:ln>
        </p:spPr>
      </p:pic>
      <p:pic>
        <p:nvPicPr>
          <p:cNvPr id="6" name="Picture 44" descr=""/>
          <p:cNvPicPr/>
          <p:nvPr/>
        </p:nvPicPr>
        <p:blipFill>
          <a:blip r:embed="rId6"/>
          <a:stretch/>
        </p:blipFill>
        <p:spPr>
          <a:xfrm>
            <a:off x="24984360" y="41656320"/>
            <a:ext cx="466920" cy="436320"/>
          </a:xfrm>
          <a:prstGeom prst="rect">
            <a:avLst/>
          </a:prstGeom>
          <a:ln>
            <a:noFill/>
          </a:ln>
        </p:spPr>
      </p:pic>
      <p:sp>
        <p:nvSpPr>
          <p:cNvPr id="7" name="CustomShape 3"/>
          <p:cNvSpPr/>
          <p:nvPr/>
        </p:nvSpPr>
        <p:spPr>
          <a:xfrm>
            <a:off x="25561800" y="40151160"/>
            <a:ext cx="3987360" cy="577440"/>
          </a:xfrm>
          <a:prstGeom prst="rect">
            <a:avLst/>
          </a:prstGeom>
          <a:noFill/>
          <a:ln>
            <a:noFill/>
          </a:ln>
        </p:spPr>
        <p:style>
          <a:lnRef idx="0"/>
          <a:fillRef idx="0"/>
          <a:effectRef idx="0"/>
          <a:fontRef idx="minor"/>
        </p:style>
        <p:txBody>
          <a:bodyPr lIns="122040" rIns="122040" tIns="60840" bIns="60840">
            <a:noAutofit/>
          </a:bodyPr>
          <a:p>
            <a:pPr>
              <a:lnSpc>
                <a:spcPct val="150000"/>
              </a:lnSpc>
            </a:pPr>
            <a:r>
              <a:rPr b="0" lang="en-GB" sz="2000" spc="282" strike="noStrike">
                <a:solidFill>
                  <a:srgbClr val="ffffff"/>
                </a:solidFill>
                <a:latin typeface="Raleway"/>
                <a:ea typeface="DejaVu Sans"/>
              </a:rPr>
              <a:t>@FACEITArctic</a:t>
            </a:r>
            <a:endParaRPr b="0" lang="en-GB" sz="2000" spc="-1" strike="noStrike">
              <a:latin typeface="Arial"/>
            </a:endParaRPr>
          </a:p>
        </p:txBody>
      </p:sp>
      <p:sp>
        <p:nvSpPr>
          <p:cNvPr id="8" name="CustomShape 4"/>
          <p:cNvSpPr/>
          <p:nvPr/>
        </p:nvSpPr>
        <p:spPr>
          <a:xfrm>
            <a:off x="25561800" y="40608720"/>
            <a:ext cx="3987360" cy="577440"/>
          </a:xfrm>
          <a:prstGeom prst="rect">
            <a:avLst/>
          </a:prstGeom>
          <a:noFill/>
          <a:ln>
            <a:noFill/>
          </a:ln>
        </p:spPr>
        <p:style>
          <a:lnRef idx="0"/>
          <a:fillRef idx="0"/>
          <a:effectRef idx="0"/>
          <a:fontRef idx="minor"/>
        </p:style>
        <p:txBody>
          <a:bodyPr lIns="122040" rIns="122040" tIns="60840" bIns="60840">
            <a:noAutofit/>
          </a:bodyPr>
          <a:p>
            <a:pPr>
              <a:lnSpc>
                <a:spcPct val="150000"/>
              </a:lnSpc>
            </a:pPr>
            <a:r>
              <a:rPr b="0" lang="en-GB" sz="2000" spc="282" strike="noStrike">
                <a:solidFill>
                  <a:srgbClr val="ffffff"/>
                </a:solidFill>
                <a:latin typeface="Raleway"/>
                <a:ea typeface="DejaVu Sans"/>
              </a:rPr>
              <a:t>@FACEITArctic</a:t>
            </a:r>
            <a:endParaRPr b="0" lang="en-GB" sz="2000" spc="-1" strike="noStrike">
              <a:latin typeface="Arial"/>
            </a:endParaRPr>
          </a:p>
        </p:txBody>
      </p:sp>
      <p:sp>
        <p:nvSpPr>
          <p:cNvPr id="9" name="CustomShape 5"/>
          <p:cNvSpPr/>
          <p:nvPr/>
        </p:nvSpPr>
        <p:spPr>
          <a:xfrm>
            <a:off x="25561800" y="41069160"/>
            <a:ext cx="3987360" cy="577440"/>
          </a:xfrm>
          <a:prstGeom prst="rect">
            <a:avLst/>
          </a:prstGeom>
          <a:noFill/>
          <a:ln>
            <a:noFill/>
          </a:ln>
        </p:spPr>
        <p:style>
          <a:lnRef idx="0"/>
          <a:fillRef idx="0"/>
          <a:effectRef idx="0"/>
          <a:fontRef idx="minor"/>
        </p:style>
        <p:txBody>
          <a:bodyPr lIns="122040" rIns="122040" tIns="60840" bIns="60840">
            <a:noAutofit/>
          </a:bodyPr>
          <a:p>
            <a:pPr>
              <a:lnSpc>
                <a:spcPct val="150000"/>
              </a:lnSpc>
            </a:pPr>
            <a:r>
              <a:rPr b="0" lang="en-GB" sz="2000" spc="282" strike="noStrike">
                <a:solidFill>
                  <a:srgbClr val="ffffff"/>
                </a:solidFill>
                <a:latin typeface="Raleway"/>
                <a:ea typeface="DejaVu Sans"/>
              </a:rPr>
              <a:t>@face_it_arctic</a:t>
            </a:r>
            <a:endParaRPr b="0" lang="en-GB" sz="2000" spc="-1" strike="noStrike">
              <a:latin typeface="Arial"/>
            </a:endParaRPr>
          </a:p>
        </p:txBody>
      </p:sp>
      <p:sp>
        <p:nvSpPr>
          <p:cNvPr id="10" name="CustomShape 6"/>
          <p:cNvSpPr/>
          <p:nvPr/>
        </p:nvSpPr>
        <p:spPr>
          <a:xfrm>
            <a:off x="25561800" y="41531400"/>
            <a:ext cx="3987360" cy="577440"/>
          </a:xfrm>
          <a:prstGeom prst="rect">
            <a:avLst/>
          </a:prstGeom>
          <a:noFill/>
          <a:ln>
            <a:noFill/>
          </a:ln>
        </p:spPr>
        <p:style>
          <a:lnRef idx="0"/>
          <a:fillRef idx="0"/>
          <a:effectRef idx="0"/>
          <a:fontRef idx="minor"/>
        </p:style>
        <p:txBody>
          <a:bodyPr lIns="122040" rIns="122040" tIns="60840" bIns="60840">
            <a:noAutofit/>
          </a:bodyPr>
          <a:p>
            <a:pPr>
              <a:lnSpc>
                <a:spcPct val="150000"/>
              </a:lnSpc>
            </a:pPr>
            <a:r>
              <a:rPr b="0" lang="en-GB" sz="2000" spc="282" strike="noStrike">
                <a:solidFill>
                  <a:srgbClr val="ffffff"/>
                </a:solidFill>
                <a:latin typeface="Raleway"/>
                <a:ea typeface="DejaVu Sans"/>
              </a:rPr>
              <a:t>@The FACE-IT Project</a:t>
            </a:r>
            <a:endParaRPr b="0" lang="en-GB" sz="2000" spc="-1" strike="noStrike">
              <a:latin typeface="Arial"/>
            </a:endParaRPr>
          </a:p>
        </p:txBody>
      </p:sp>
      <p:sp>
        <p:nvSpPr>
          <p:cNvPr id="11" name="CustomShape 7"/>
          <p:cNvSpPr/>
          <p:nvPr/>
        </p:nvSpPr>
        <p:spPr>
          <a:xfrm>
            <a:off x="23665680" y="42049800"/>
            <a:ext cx="5908320" cy="759960"/>
          </a:xfrm>
          <a:prstGeom prst="rect">
            <a:avLst/>
          </a:prstGeom>
          <a:noFill/>
          <a:ln>
            <a:noFill/>
          </a:ln>
        </p:spPr>
        <p:style>
          <a:lnRef idx="0"/>
          <a:fillRef idx="0"/>
          <a:effectRef idx="0"/>
          <a:fontRef idx="minor"/>
        </p:style>
        <p:txBody>
          <a:bodyPr lIns="122040" rIns="122040" tIns="60840" bIns="60840">
            <a:noAutofit/>
          </a:bodyPr>
          <a:p>
            <a:pPr algn="r">
              <a:lnSpc>
                <a:spcPct val="150000"/>
              </a:lnSpc>
            </a:pPr>
            <a:r>
              <a:rPr b="1" lang="en-GB" sz="2800" spc="282" strike="noStrike">
                <a:solidFill>
                  <a:srgbClr val="007784"/>
                </a:solidFill>
                <a:latin typeface="Raleway"/>
                <a:ea typeface="DejaVu Sans"/>
              </a:rPr>
              <a:t>www.face-it-project.eu</a:t>
            </a:r>
            <a:endParaRPr b="0" lang="en-GB" sz="2800" spc="-1" strike="noStrike">
              <a:latin typeface="Arial"/>
            </a:endParaRPr>
          </a:p>
        </p:txBody>
      </p:sp>
      <p:grpSp>
        <p:nvGrpSpPr>
          <p:cNvPr id="12" name="Group 8"/>
          <p:cNvGrpSpPr/>
          <p:nvPr/>
        </p:nvGrpSpPr>
        <p:grpSpPr>
          <a:xfrm>
            <a:off x="10756440" y="40476960"/>
            <a:ext cx="8759880" cy="1825920"/>
            <a:chOff x="10756440" y="40476960"/>
            <a:chExt cx="8759880" cy="1825920"/>
          </a:xfrm>
        </p:grpSpPr>
        <p:pic>
          <p:nvPicPr>
            <p:cNvPr id="13" name="Grafik 13" descr=""/>
            <p:cNvPicPr/>
            <p:nvPr/>
          </p:nvPicPr>
          <p:blipFill>
            <a:blip r:embed="rId7"/>
            <a:stretch/>
          </p:blipFill>
          <p:spPr>
            <a:xfrm>
              <a:off x="18025560" y="40476960"/>
              <a:ext cx="1490760" cy="1491120"/>
            </a:xfrm>
            <a:prstGeom prst="rect">
              <a:avLst/>
            </a:prstGeom>
            <a:ln>
              <a:noFill/>
            </a:ln>
          </p:spPr>
        </p:pic>
        <p:pic>
          <p:nvPicPr>
            <p:cNvPr id="14" name="Grafik 4" descr=""/>
            <p:cNvPicPr/>
            <p:nvPr/>
          </p:nvPicPr>
          <p:blipFill>
            <a:blip r:embed="rId8"/>
            <a:stretch/>
          </p:blipFill>
          <p:spPr>
            <a:xfrm>
              <a:off x="10756440" y="40620600"/>
              <a:ext cx="1798560" cy="1199160"/>
            </a:xfrm>
            <a:prstGeom prst="rect">
              <a:avLst/>
            </a:prstGeom>
            <a:ln>
              <a:noFill/>
            </a:ln>
          </p:spPr>
        </p:pic>
        <p:sp>
          <p:nvSpPr>
            <p:cNvPr id="15" name="CustomShape 9"/>
            <p:cNvSpPr/>
            <p:nvPr/>
          </p:nvSpPr>
          <p:spPr>
            <a:xfrm>
              <a:off x="12845520" y="40551120"/>
              <a:ext cx="4889880" cy="1751760"/>
            </a:xfrm>
            <a:prstGeom prst="rect">
              <a:avLst/>
            </a:prstGeom>
            <a:noFill/>
            <a:ln>
              <a:noFill/>
            </a:ln>
          </p:spPr>
          <p:style>
            <a:lnRef idx="0"/>
            <a:fillRef idx="0"/>
            <a:effectRef idx="0"/>
            <a:fontRef idx="minor"/>
          </p:style>
          <p:txBody>
            <a:bodyPr lIns="90000" rIns="90000" tIns="45000" bIns="45000">
              <a:noAutofit/>
            </a:bodyPr>
            <a:p>
              <a:pPr algn="just">
                <a:lnSpc>
                  <a:spcPct val="104000"/>
                </a:lnSpc>
              </a:pPr>
              <a:r>
                <a:rPr b="1" lang="en-GB" sz="2100" spc="-1" strike="noStrike">
                  <a:solidFill>
                    <a:srgbClr val="ffffff"/>
                  </a:solidFill>
                  <a:latin typeface="raleway"/>
                  <a:ea typeface="DejaVu Sans"/>
                </a:rPr>
                <a:t>FACE-IT has received funding from the European Union’s Horizon 2020 research and innovation programme under grant agreement No 869154.</a:t>
              </a:r>
              <a:endParaRPr b="0" lang="en-GB" sz="2100" spc="-1" strike="noStrike">
                <a:latin typeface="Arial"/>
              </a:endParaRPr>
            </a:p>
          </p:txBody>
        </p:sp>
      </p:grpSp>
      <p:sp>
        <p:nvSpPr>
          <p:cNvPr id="16" name="CustomShape 10"/>
          <p:cNvSpPr/>
          <p:nvPr/>
        </p:nvSpPr>
        <p:spPr>
          <a:xfrm>
            <a:off x="0" y="0"/>
            <a:ext cx="30272760" cy="5397480"/>
          </a:xfrm>
          <a:prstGeom prst="rect">
            <a:avLst/>
          </a:prstGeom>
          <a:solidFill>
            <a:srgbClr val="238d83"/>
          </a:solidFill>
          <a:ln>
            <a:solidFill>
              <a:srgbClr val="238d83"/>
            </a:solidFill>
            <a:round/>
          </a:ln>
        </p:spPr>
        <p:style>
          <a:lnRef idx="2">
            <a:schemeClr val="accent1">
              <a:shade val="50000"/>
            </a:schemeClr>
          </a:lnRef>
          <a:fillRef idx="1">
            <a:schemeClr val="accent1"/>
          </a:fillRef>
          <a:effectRef idx="0">
            <a:schemeClr val="accent1"/>
          </a:effectRef>
          <a:fontRef idx="minor"/>
        </p:style>
      </p:sp>
      <p:sp>
        <p:nvSpPr>
          <p:cNvPr id="17" name="PlaceHolder 11"/>
          <p:cNvSpPr>
            <a:spLocks noGrp="1"/>
          </p:cNvSpPr>
          <p:nvPr>
            <p:ph type="title"/>
          </p:nvPr>
        </p:nvSpPr>
        <p:spPr>
          <a:xfrm>
            <a:off x="1513440" y="1707840"/>
            <a:ext cx="27247320" cy="7148880"/>
          </a:xfrm>
          <a:prstGeom prst="rect">
            <a:avLst/>
          </a:prstGeom>
        </p:spPr>
        <p:txBody>
          <a:bodyPr lIns="0" rIns="0" tIns="0" bIns="0" anchor="ctr">
            <a:noAutofit/>
          </a:bodyPr>
          <a:p>
            <a:pPr algn="ctr"/>
            <a:r>
              <a:rPr b="0" lang="en-GB" sz="4400" spc="-1" strike="noStrike">
                <a:latin typeface="Arial"/>
              </a:rPr>
              <a:t>C</a:t>
            </a:r>
            <a:r>
              <a:rPr b="0" lang="en-GB" sz="4400" spc="-1" strike="noStrike">
                <a:latin typeface="Arial"/>
              </a:rPr>
              <a:t>l</a:t>
            </a:r>
            <a:r>
              <a:rPr b="0" lang="en-GB" sz="4400" spc="-1" strike="noStrike">
                <a:latin typeface="Arial"/>
              </a:rPr>
              <a:t>i</a:t>
            </a:r>
            <a:r>
              <a:rPr b="0" lang="en-GB" sz="4400" spc="-1" strike="noStrike">
                <a:latin typeface="Arial"/>
              </a:rPr>
              <a:t>c</a:t>
            </a:r>
            <a:r>
              <a:rPr b="0" lang="en-GB" sz="4400" spc="-1" strike="noStrike">
                <a:latin typeface="Arial"/>
              </a:rPr>
              <a:t>k</a:t>
            </a:r>
            <a:r>
              <a:rPr b="0" lang="en-GB" sz="4400" spc="-1" strike="noStrike">
                <a:latin typeface="Arial"/>
              </a:rPr>
              <a:t> </a:t>
            </a:r>
            <a:r>
              <a:rPr b="0" lang="en-GB" sz="4400" spc="-1" strike="noStrike">
                <a:latin typeface="Arial"/>
              </a:rPr>
              <a:t>t</a:t>
            </a:r>
            <a:r>
              <a:rPr b="0" lang="en-GB" sz="4400" spc="-1" strike="noStrike">
                <a:latin typeface="Arial"/>
              </a:rPr>
              <a:t>o</a:t>
            </a:r>
            <a:r>
              <a:rPr b="0" lang="en-GB" sz="4400" spc="-1" strike="noStrike">
                <a:latin typeface="Arial"/>
              </a:rPr>
              <a:t> </a:t>
            </a:r>
            <a:r>
              <a:rPr b="0" lang="en-GB" sz="4400" spc="-1" strike="noStrike">
                <a:latin typeface="Arial"/>
              </a:rPr>
              <a:t>e</a:t>
            </a:r>
            <a:r>
              <a:rPr b="0" lang="en-GB" sz="4400" spc="-1" strike="noStrike">
                <a:latin typeface="Arial"/>
              </a:rPr>
              <a:t>d</a:t>
            </a:r>
            <a:r>
              <a:rPr b="0" lang="en-GB" sz="4400" spc="-1" strike="noStrike">
                <a:latin typeface="Arial"/>
              </a:rPr>
              <a:t>i</a:t>
            </a:r>
            <a:r>
              <a:rPr b="0" lang="en-GB" sz="4400" spc="-1" strike="noStrike">
                <a:latin typeface="Arial"/>
              </a:rPr>
              <a:t>t</a:t>
            </a:r>
            <a:r>
              <a:rPr b="0" lang="en-GB" sz="4400" spc="-1" strike="noStrike">
                <a:latin typeface="Arial"/>
              </a:rPr>
              <a:t> </a:t>
            </a:r>
            <a:r>
              <a:rPr b="0" lang="en-GB" sz="4400" spc="-1" strike="noStrike">
                <a:latin typeface="Arial"/>
              </a:rPr>
              <a:t>t</a:t>
            </a:r>
            <a:r>
              <a:rPr b="0" lang="en-GB" sz="4400" spc="-1" strike="noStrike">
                <a:latin typeface="Arial"/>
              </a:rPr>
              <a:t>h</a:t>
            </a:r>
            <a:r>
              <a:rPr b="0" lang="en-GB" sz="4400" spc="-1" strike="noStrike">
                <a:latin typeface="Arial"/>
              </a:rPr>
              <a:t>e</a:t>
            </a:r>
            <a:r>
              <a:rPr b="0" lang="en-GB" sz="4400" spc="-1" strike="noStrike">
                <a:latin typeface="Arial"/>
              </a:rPr>
              <a:t> </a:t>
            </a:r>
            <a:r>
              <a:rPr b="0" lang="en-GB" sz="4400" spc="-1" strike="noStrike">
                <a:latin typeface="Arial"/>
              </a:rPr>
              <a:t>t</a:t>
            </a:r>
            <a:r>
              <a:rPr b="0" lang="en-GB" sz="4400" spc="-1" strike="noStrike">
                <a:latin typeface="Arial"/>
              </a:rPr>
              <a:t>i</a:t>
            </a:r>
            <a:r>
              <a:rPr b="0" lang="en-GB" sz="4400" spc="-1" strike="noStrike">
                <a:latin typeface="Arial"/>
              </a:rPr>
              <a:t>t</a:t>
            </a:r>
            <a:r>
              <a:rPr b="0" lang="en-GB" sz="4400" spc="-1" strike="noStrike">
                <a:latin typeface="Arial"/>
              </a:rPr>
              <a:t>l</a:t>
            </a:r>
            <a:r>
              <a:rPr b="0" lang="en-GB" sz="4400" spc="-1" strike="noStrike">
                <a:latin typeface="Arial"/>
              </a:rPr>
              <a:t>e</a:t>
            </a:r>
            <a:r>
              <a:rPr b="0" lang="en-GB" sz="4400" spc="-1" strike="noStrike">
                <a:latin typeface="Arial"/>
              </a:rPr>
              <a:t> </a:t>
            </a:r>
            <a:r>
              <a:rPr b="0" lang="en-GB" sz="4400" spc="-1" strike="noStrike">
                <a:latin typeface="Arial"/>
              </a:rPr>
              <a:t>t</a:t>
            </a:r>
            <a:r>
              <a:rPr b="0" lang="en-GB" sz="4400" spc="-1" strike="noStrike">
                <a:latin typeface="Arial"/>
              </a:rPr>
              <a:t>e</a:t>
            </a:r>
            <a:r>
              <a:rPr b="0" lang="en-GB" sz="4400" spc="-1" strike="noStrike">
                <a:latin typeface="Arial"/>
              </a:rPr>
              <a:t>x</a:t>
            </a:r>
            <a:r>
              <a:rPr b="0" lang="en-GB" sz="4400" spc="-1" strike="noStrike">
                <a:latin typeface="Arial"/>
              </a:rPr>
              <a:t>t</a:t>
            </a:r>
            <a:r>
              <a:rPr b="0" lang="en-GB" sz="4400" spc="-1" strike="noStrike">
                <a:latin typeface="Arial"/>
              </a:rPr>
              <a:t> </a:t>
            </a:r>
            <a:r>
              <a:rPr b="0" lang="en-GB" sz="4400" spc="-1" strike="noStrike">
                <a:latin typeface="Arial"/>
              </a:rPr>
              <a:t>f</a:t>
            </a:r>
            <a:r>
              <a:rPr b="0" lang="en-GB" sz="4400" spc="-1" strike="noStrike">
                <a:latin typeface="Arial"/>
              </a:rPr>
              <a:t>o</a:t>
            </a:r>
            <a:r>
              <a:rPr b="0" lang="en-GB" sz="4400" spc="-1" strike="noStrike">
                <a:latin typeface="Arial"/>
              </a:rPr>
              <a:t>r</a:t>
            </a:r>
            <a:r>
              <a:rPr b="0" lang="en-GB" sz="4400" spc="-1" strike="noStrike">
                <a:latin typeface="Arial"/>
              </a:rPr>
              <a:t>m</a:t>
            </a:r>
            <a:r>
              <a:rPr b="0" lang="en-GB" sz="4400" spc="-1" strike="noStrike">
                <a:latin typeface="Arial"/>
              </a:rPr>
              <a:t>a</a:t>
            </a:r>
            <a:r>
              <a:rPr b="0" lang="en-GB" sz="4400" spc="-1" strike="noStrike">
                <a:latin typeface="Arial"/>
              </a:rPr>
              <a:t>t</a:t>
            </a:r>
            <a:endParaRPr b="0" lang="en-GB" sz="4400" spc="-1" strike="noStrike">
              <a:latin typeface="Arial"/>
            </a:endParaRPr>
          </a:p>
        </p:txBody>
      </p:sp>
      <p:sp>
        <p:nvSpPr>
          <p:cNvPr id="18" name="PlaceHolder 12"/>
          <p:cNvSpPr>
            <a:spLocks noGrp="1"/>
          </p:cNvSpPr>
          <p:nvPr>
            <p:ph type="body"/>
          </p:nvPr>
        </p:nvSpPr>
        <p:spPr>
          <a:xfrm>
            <a:off x="1513440" y="10017720"/>
            <a:ext cx="27247320" cy="24830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 id="2147483660" r:id="rId20"/>
  </p:sldLayoutIdLst>
</p:sldMaster>
</file>

<file path=ppt/slides/_rels/slide1.xml.rels><?xml version="1.0" encoding="UTF-8"?>
<Relationships xmlns="http://schemas.openxmlformats.org/package/2006/relationships"><Relationship Id="rId1" Type="http://schemas.openxmlformats.org/officeDocument/2006/relationships/hyperlink" Target="https://doi.org/10.1594/PANGAEA.953115" TargetMode="Externa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CustomShape 1"/>
          <p:cNvSpPr/>
          <p:nvPr/>
        </p:nvSpPr>
        <p:spPr>
          <a:xfrm>
            <a:off x="1143000" y="958320"/>
            <a:ext cx="28088280" cy="2939760"/>
          </a:xfrm>
          <a:prstGeom prst="rect">
            <a:avLst/>
          </a:prstGeom>
          <a:noFill/>
          <a:ln>
            <a:noFill/>
          </a:ln>
        </p:spPr>
        <p:style>
          <a:lnRef idx="0"/>
          <a:fillRef idx="0"/>
          <a:effectRef idx="0"/>
          <a:fontRef idx="minor"/>
        </p:style>
        <p:txBody>
          <a:bodyPr lIns="90000" rIns="90000" tIns="45000" bIns="45000" anchor="ctr">
            <a:normAutofit/>
          </a:bodyPr>
          <a:p>
            <a:pPr>
              <a:lnSpc>
                <a:spcPct val="120000"/>
              </a:lnSpc>
            </a:pPr>
            <a:r>
              <a:rPr b="0" lang="en-GB" sz="7800" spc="-1" strike="noStrike">
                <a:solidFill>
                  <a:srgbClr val="ffffff"/>
                </a:solidFill>
                <a:latin typeface="Raleway"/>
                <a:ea typeface="DejaVu Sans"/>
              </a:rPr>
              <a:t>Arctic fjord socio-ecological systems: </a:t>
            </a:r>
            <a:endParaRPr b="0" lang="en-GB" sz="7800" spc="-1" strike="noStrike">
              <a:latin typeface="Arial"/>
            </a:endParaRPr>
          </a:p>
          <a:p>
            <a:pPr>
              <a:lnSpc>
                <a:spcPct val="120000"/>
              </a:lnSpc>
            </a:pPr>
            <a:r>
              <a:rPr b="0" lang="en-GB" sz="7800" spc="-1" strike="noStrike">
                <a:solidFill>
                  <a:srgbClr val="ffffff"/>
                </a:solidFill>
                <a:latin typeface="Raleway"/>
                <a:ea typeface="DejaVu Sans"/>
              </a:rPr>
              <a:t>Drivers of change </a:t>
            </a:r>
            <a:endParaRPr b="0" lang="en-GB" sz="7800" spc="-1" strike="noStrike">
              <a:latin typeface="Arial"/>
            </a:endParaRPr>
          </a:p>
        </p:txBody>
      </p:sp>
      <p:sp>
        <p:nvSpPr>
          <p:cNvPr id="56" name="CustomShape 2"/>
          <p:cNvSpPr/>
          <p:nvPr/>
        </p:nvSpPr>
        <p:spPr>
          <a:xfrm>
            <a:off x="1143000" y="4218120"/>
            <a:ext cx="26109720" cy="1176840"/>
          </a:xfrm>
          <a:prstGeom prst="rect">
            <a:avLst/>
          </a:prstGeom>
          <a:noFill/>
          <a:ln>
            <a:noFill/>
          </a:ln>
        </p:spPr>
        <p:style>
          <a:lnRef idx="0"/>
          <a:fillRef idx="0"/>
          <a:effectRef idx="0"/>
          <a:fontRef idx="minor"/>
        </p:style>
        <p:txBody>
          <a:bodyPr lIns="90000" rIns="90000" tIns="45000" bIns="45000">
            <a:normAutofit fontScale="50000"/>
          </a:bodyPr>
          <a:p>
            <a:pPr>
              <a:lnSpc>
                <a:spcPct val="120000"/>
              </a:lnSpc>
            </a:pPr>
            <a:r>
              <a:rPr b="0" lang="en-GB" sz="3200" spc="-1" strike="noStrike">
                <a:solidFill>
                  <a:srgbClr val="ffffff"/>
                </a:solidFill>
                <a:latin typeface="Raleway"/>
                <a:ea typeface="DejaVu Sans"/>
              </a:rPr>
              <a:t>Robert Schlegel 1,*, Inka Bartsch 2, Kai Bischof 3, Lill Rastad Bjørst 4, Halvor Dannevig 5, Nora Diehl 3, Pedro Duarte 6, Grete K. Hovelsrud 7, Thomas Juul-Pedersen 8, Anaïs Lebrun 1, Laurène Merillet 9,10,11, Cale Miller 1,12, Carina Ren 4, Mikael Sejr 13, Janne E. Søreide 14, Tobias R. Vonnahme 8, Jean-Pierre Gattuso 1,15</a:t>
            </a:r>
            <a:endParaRPr b="0" lang="en-GB" sz="3200" spc="-1" strike="noStrike">
              <a:latin typeface="Arial"/>
            </a:endParaRPr>
          </a:p>
        </p:txBody>
      </p:sp>
      <p:sp>
        <p:nvSpPr>
          <p:cNvPr id="57" name="CustomShape 3"/>
          <p:cNvSpPr/>
          <p:nvPr/>
        </p:nvSpPr>
        <p:spPr>
          <a:xfrm>
            <a:off x="1145880" y="8546400"/>
            <a:ext cx="12957480" cy="8665560"/>
          </a:xfrm>
          <a:prstGeom prst="rect">
            <a:avLst/>
          </a:prstGeom>
          <a:noFill/>
          <a:ln>
            <a:noFill/>
          </a:ln>
        </p:spPr>
        <p:style>
          <a:lnRef idx="0"/>
          <a:fillRef idx="0"/>
          <a:effectRef idx="0"/>
          <a:fontRef idx="minor"/>
        </p:style>
        <p:txBody>
          <a:bodyPr lIns="122040" rIns="122040" tIns="60840" bIns="60840">
            <a:normAutofit fontScale="78000"/>
          </a:bodyPr>
          <a:p>
            <a:pPr algn="just">
              <a:lnSpc>
                <a:spcPct val="140000"/>
              </a:lnSpc>
            </a:pPr>
            <a:r>
              <a:rPr b="0" lang="en-GB" sz="3200" spc="-1" strike="noStrike">
                <a:solidFill>
                  <a:srgbClr val="000000"/>
                </a:solidFill>
                <a:latin typeface="Raleway"/>
                <a:ea typeface="DejaVu Sans"/>
              </a:rPr>
              <a:t>Arctic fjords serve as a point of confluence between land and sea. They are also the point at which the highest levels of human habitation and natural productivity intersect. This makes fjord ecosystems in the Arctic particularly important for a wide range of reasons, leading them to be the focus of intense study for both the social and natural sciences.</a:t>
            </a:r>
            <a:endParaRPr b="0" lang="en-GB" sz="3200" spc="-1" strike="noStrike">
              <a:latin typeface="Arial"/>
            </a:endParaRPr>
          </a:p>
          <a:p>
            <a:pPr algn="just">
              <a:lnSpc>
                <a:spcPct val="140000"/>
              </a:lnSpc>
            </a:pPr>
            <a:endParaRPr b="0" lang="en-GB" sz="3200" spc="-1" strike="noStrike">
              <a:latin typeface="Arial"/>
            </a:endParaRPr>
          </a:p>
          <a:p>
            <a:pPr algn="just">
              <a:lnSpc>
                <a:spcPct val="140000"/>
              </a:lnSpc>
            </a:pPr>
            <a:r>
              <a:rPr b="0" lang="en-GB" sz="3200" spc="-1" strike="noStrike">
                <a:solidFill>
                  <a:srgbClr val="000000"/>
                </a:solidFill>
                <a:latin typeface="Raleway"/>
                <a:ea typeface="DejaVu Sans"/>
              </a:rPr>
              <a:t>The Arctic is however changing extremely rapidly, requiring that the monitoring and reporting of these changes keep pace. But what exactly is it that is changing? Or more complexly, which changes are affecting what? To answer these questions a broad team of experts was assembled under the FACE-IT consortium to investigate the drivers of change to socio-ecological systems in EU Arctic fjords (Fig. 1; Schlegel et al. 2023). </a:t>
            </a:r>
            <a:endParaRPr b="0" lang="en-GB" sz="3200" spc="-1" strike="noStrike">
              <a:latin typeface="Arial"/>
            </a:endParaRPr>
          </a:p>
        </p:txBody>
      </p:sp>
      <p:sp>
        <p:nvSpPr>
          <p:cNvPr id="58" name="CustomShape 4"/>
          <p:cNvSpPr/>
          <p:nvPr/>
        </p:nvSpPr>
        <p:spPr>
          <a:xfrm>
            <a:off x="16237440" y="8658360"/>
            <a:ext cx="12957840" cy="16058880"/>
          </a:xfrm>
          <a:prstGeom prst="rect">
            <a:avLst/>
          </a:prstGeom>
          <a:noFill/>
          <a:ln>
            <a:noFill/>
          </a:ln>
        </p:spPr>
        <p:style>
          <a:lnRef idx="0"/>
          <a:fillRef idx="0"/>
          <a:effectRef idx="0"/>
          <a:fontRef idx="minor"/>
        </p:style>
        <p:txBody>
          <a:bodyPr lIns="122040" rIns="122040" tIns="60840" bIns="60840">
            <a:normAutofit/>
          </a:bodyPr>
          <a:p>
            <a:pPr algn="just">
              <a:lnSpc>
                <a:spcPct val="140000"/>
              </a:lnSpc>
            </a:pPr>
            <a:r>
              <a:rPr b="0" lang="en-GB" sz="3200" spc="-1" strike="noStrike">
                <a:solidFill>
                  <a:srgbClr val="000000"/>
                </a:solidFill>
                <a:latin typeface="Raleway"/>
                <a:ea typeface="DejaVu Sans"/>
              </a:rPr>
              <a:t>Five categories were defined, each containing two or three drivers of change:</a:t>
            </a:r>
            <a:endParaRPr b="0" lang="en-GB" sz="3200" spc="-1" strike="noStrike">
              <a:latin typeface="Arial"/>
            </a:endParaRPr>
          </a:p>
          <a:p>
            <a:pPr algn="just">
              <a:lnSpc>
                <a:spcPct val="140000"/>
              </a:lnSpc>
            </a:pPr>
            <a:r>
              <a:rPr b="0" lang="en-GB" sz="3200" spc="-1" strike="noStrike">
                <a:solidFill>
                  <a:srgbClr val="000000"/>
                </a:solidFill>
                <a:latin typeface="Raleway"/>
                <a:ea typeface="DejaVu Sans"/>
              </a:rPr>
              <a:t>- Cryosphere: Sea-ice, Glacier mass balance, Terrestrial runoff</a:t>
            </a:r>
            <a:endParaRPr b="0" lang="en-GB" sz="3200" spc="-1" strike="noStrike">
              <a:latin typeface="Arial"/>
            </a:endParaRPr>
          </a:p>
          <a:p>
            <a:pPr algn="just">
              <a:lnSpc>
                <a:spcPct val="140000"/>
              </a:lnSpc>
            </a:pPr>
            <a:r>
              <a:rPr b="0" lang="en-GB" sz="3200" spc="-1" strike="noStrike">
                <a:solidFill>
                  <a:srgbClr val="000000"/>
                </a:solidFill>
                <a:latin typeface="Raleway"/>
                <a:ea typeface="DejaVu Sans"/>
              </a:rPr>
              <a:t>- Physics: Seawater temperature, Salinity, Light</a:t>
            </a:r>
            <a:endParaRPr b="0" lang="en-GB" sz="3200" spc="-1" strike="noStrike">
              <a:latin typeface="Arial"/>
            </a:endParaRPr>
          </a:p>
          <a:p>
            <a:pPr algn="just">
              <a:lnSpc>
                <a:spcPct val="140000"/>
              </a:lnSpc>
            </a:pPr>
            <a:r>
              <a:rPr b="0" lang="en-GB" sz="3200" spc="-1" strike="noStrike">
                <a:solidFill>
                  <a:srgbClr val="000000"/>
                </a:solidFill>
                <a:latin typeface="Raleway"/>
                <a:ea typeface="DejaVu Sans"/>
              </a:rPr>
              <a:t>- Chemistry: Carbonate system, Nutrients</a:t>
            </a:r>
            <a:endParaRPr b="0" lang="en-GB" sz="3200" spc="-1" strike="noStrike">
              <a:latin typeface="Arial"/>
            </a:endParaRPr>
          </a:p>
          <a:p>
            <a:pPr algn="just">
              <a:lnSpc>
                <a:spcPct val="140000"/>
              </a:lnSpc>
            </a:pPr>
            <a:r>
              <a:rPr b="0" lang="en-GB" sz="3200" spc="-1" strike="noStrike">
                <a:solidFill>
                  <a:srgbClr val="000000"/>
                </a:solidFill>
                <a:latin typeface="Raleway"/>
                <a:ea typeface="DejaVu Sans"/>
              </a:rPr>
              <a:t>- Biology: Primary production, Biomass, Species richness</a:t>
            </a:r>
            <a:endParaRPr b="0" lang="en-GB" sz="3200" spc="-1" strike="noStrike">
              <a:latin typeface="Arial"/>
            </a:endParaRPr>
          </a:p>
          <a:p>
            <a:pPr algn="just">
              <a:lnSpc>
                <a:spcPct val="140000"/>
              </a:lnSpc>
            </a:pPr>
            <a:r>
              <a:rPr b="0" lang="en-GB" sz="3200" spc="-1" strike="noStrike">
                <a:solidFill>
                  <a:srgbClr val="000000"/>
                </a:solidFill>
                <a:latin typeface="Raleway"/>
                <a:ea typeface="DejaVu Sans"/>
              </a:rPr>
              <a:t>- Social: Governance, Tourism, Fisheries</a:t>
            </a:r>
            <a:endParaRPr b="0" lang="en-GB" sz="3200" spc="-1" strike="noStrike">
              <a:latin typeface="Arial"/>
            </a:endParaRPr>
          </a:p>
          <a:p>
            <a:pPr algn="just">
              <a:lnSpc>
                <a:spcPct val="140000"/>
              </a:lnSpc>
            </a:pPr>
            <a:r>
              <a:rPr b="0" lang="en-GB" sz="3200" spc="-1" strike="noStrike">
                <a:solidFill>
                  <a:srgbClr val="000000"/>
                </a:solidFill>
                <a:latin typeface="Raleway"/>
                <a:ea typeface="DejaVu Sans"/>
              </a:rPr>
              <a:t>Each of these drivers of change are themselves an important facet of the overall socio-ecological fjord system, and most drivers have multiple, often complex interactions with others (</a:t>
            </a:r>
            <a:r>
              <a:rPr b="1" lang="en-GB" sz="3200" spc="-1" strike="noStrike">
                <a:solidFill>
                  <a:srgbClr val="000000"/>
                </a:solidFill>
                <a:latin typeface="Raleway"/>
                <a:ea typeface="DejaVu Sans"/>
              </a:rPr>
              <a:t>Fig.2</a:t>
            </a:r>
            <a:r>
              <a:rPr b="0" lang="en-GB" sz="3200" spc="-1" strike="noStrike">
                <a:solidFill>
                  <a:srgbClr val="000000"/>
                </a:solidFill>
                <a:latin typeface="Raleway"/>
                <a:ea typeface="DejaVu Sans"/>
              </a:rPr>
              <a:t>). Some of which, such as light penetration into fjord waters, are both very important to understand, and yet very difficult to project into the future. </a:t>
            </a:r>
            <a:endParaRPr b="0" lang="en-GB" sz="3200" spc="-1" strike="noStrike">
              <a:latin typeface="Arial"/>
            </a:endParaRPr>
          </a:p>
          <a:p>
            <a:pPr algn="just">
              <a:lnSpc>
                <a:spcPct val="140000"/>
              </a:lnSpc>
              <a:spcBef>
                <a:spcPts val="1599"/>
              </a:spcBef>
            </a:pPr>
            <a:endParaRPr b="0" lang="en-GB" sz="3200" spc="-1" strike="noStrike">
              <a:latin typeface="Arial"/>
            </a:endParaRPr>
          </a:p>
        </p:txBody>
      </p:sp>
      <p:sp>
        <p:nvSpPr>
          <p:cNvPr id="59" name="CustomShape 5"/>
          <p:cNvSpPr/>
          <p:nvPr/>
        </p:nvSpPr>
        <p:spPr>
          <a:xfrm>
            <a:off x="10639800" y="37549440"/>
            <a:ext cx="8997480" cy="2441880"/>
          </a:xfrm>
          <a:prstGeom prst="rect">
            <a:avLst/>
          </a:prstGeom>
          <a:noFill/>
          <a:ln>
            <a:noFill/>
          </a:ln>
        </p:spPr>
        <p:style>
          <a:lnRef idx="0"/>
          <a:fillRef idx="0"/>
          <a:effectRef idx="0"/>
          <a:fontRef idx="minor"/>
        </p:style>
        <p:txBody>
          <a:bodyPr lIns="90000" rIns="90000" tIns="45000" bIns="45000">
            <a:normAutofit fontScale="9000"/>
          </a:bodyPr>
          <a:p>
            <a:pPr>
              <a:lnSpc>
                <a:spcPct val="120000"/>
              </a:lnSpc>
            </a:pPr>
            <a:r>
              <a:rPr b="1" lang="en-GB" sz="2800" spc="-1" strike="noStrike">
                <a:solidFill>
                  <a:srgbClr val="007784"/>
                </a:solidFill>
                <a:latin typeface="Raleway"/>
                <a:ea typeface="DejaVu Sans"/>
              </a:rPr>
              <a:t>References</a:t>
            </a:r>
            <a:endParaRPr b="0" lang="en-GB" sz="2800" spc="-1" strike="noStrike">
              <a:latin typeface="Arial"/>
            </a:endParaRPr>
          </a:p>
          <a:p>
            <a:pPr>
              <a:lnSpc>
                <a:spcPct val="120000"/>
              </a:lnSpc>
            </a:pPr>
            <a:r>
              <a:rPr b="1" lang="en-GB" sz="2800" spc="-1" strike="noStrike">
                <a:solidFill>
                  <a:srgbClr val="007784"/>
                </a:solidFill>
                <a:latin typeface="Raleway"/>
                <a:ea typeface="DejaVu Sans"/>
              </a:rPr>
              <a:t>Schlegel, Robert; Gattuso, Jean-Pierre (2022): A Dataset for Investigating Socio-ecological Changes in Arctic Fjords. PANGAEA, </a:t>
            </a:r>
            <a:r>
              <a:rPr b="1" lang="en-GB" sz="2800" spc="-1" strike="noStrike" u="sng">
                <a:solidFill>
                  <a:srgbClr val="0563c1"/>
                </a:solidFill>
                <a:uFillTx/>
                <a:latin typeface="Raleway"/>
                <a:ea typeface="DejaVu Sans"/>
                <a:hlinkClick r:id="rId1"/>
              </a:rPr>
              <a:t>https://doi.org/10.1594/PANGAEA.953115</a:t>
            </a:r>
            <a:endParaRPr b="0" lang="en-GB" sz="2800" spc="-1" strike="noStrike">
              <a:latin typeface="Arial"/>
            </a:endParaRPr>
          </a:p>
          <a:p>
            <a:pPr>
              <a:lnSpc>
                <a:spcPct val="120000"/>
              </a:lnSpc>
            </a:pPr>
            <a:r>
              <a:rPr b="1" lang="en-GB" sz="2800" spc="-1" strike="noStrike">
                <a:solidFill>
                  <a:srgbClr val="007784"/>
                </a:solidFill>
                <a:latin typeface="Raleway"/>
                <a:ea typeface="DejaVu Sans"/>
              </a:rPr>
              <a:t>Schlegel, R., Bartsch, I., Bischof, K., Bjørst, L. R., Dannevig, H., Diehl, N., ... &amp; Gattuso, J. P. (2023) Drivers of Change in Arctic Fjord Socio-ecological Systems: Examples from the European Arctic. Cambridge Prisms: Coastal Futures, 1-49.</a:t>
            </a:r>
            <a:endParaRPr b="0" lang="en-GB" sz="2800" spc="-1" strike="noStrike">
              <a:latin typeface="Arial"/>
            </a:endParaRPr>
          </a:p>
          <a:p>
            <a:pPr>
              <a:lnSpc>
                <a:spcPct val="120000"/>
              </a:lnSpc>
            </a:pPr>
            <a:r>
              <a:rPr b="1" lang="en-GB" sz="2800" spc="-1" strike="noStrike">
                <a:solidFill>
                  <a:srgbClr val="007784"/>
                </a:solidFill>
                <a:latin typeface="Raleway"/>
                <a:ea typeface="DejaVu Sans"/>
              </a:rPr>
              <a:t>Schlegel, R. W., &amp; Gattuso, J. P. (2023). A Dataset for Investigating Socio-ecological Changes in Arctic Fjords. Earth System Science Data Discussions, 1-27.</a:t>
            </a:r>
            <a:endParaRPr b="0" lang="en-GB" sz="2800" spc="-1" strike="noStrike">
              <a:latin typeface="Arial"/>
            </a:endParaRPr>
          </a:p>
          <a:p>
            <a:pPr>
              <a:lnSpc>
                <a:spcPct val="120000"/>
              </a:lnSpc>
            </a:pPr>
            <a:endParaRPr b="0" lang="en-GB" sz="2800" spc="-1" strike="noStrike">
              <a:latin typeface="Arial"/>
            </a:endParaRPr>
          </a:p>
          <a:p>
            <a:pPr>
              <a:lnSpc>
                <a:spcPct val="120000"/>
              </a:lnSpc>
            </a:pPr>
            <a:r>
              <a:rPr b="1" lang="en-GB" sz="2800" spc="-1" strike="noStrike">
                <a:solidFill>
                  <a:srgbClr val="007784"/>
                </a:solidFill>
                <a:latin typeface="Raleway"/>
                <a:ea typeface="DejaVu Sans"/>
              </a:rPr>
              <a:t>Vihtakari, M. (2022). ggOceanMaps: Plot Data on Oceanographic Maps using 'ggplot2'. R package version 1.3.4, https://CRAN.R-project.org/package=ggOceanMaps.</a:t>
            </a:r>
            <a:endParaRPr b="0" lang="en-GB" sz="2800" spc="-1" strike="noStrike">
              <a:latin typeface="Arial"/>
            </a:endParaRPr>
          </a:p>
          <a:p>
            <a:pPr>
              <a:lnSpc>
                <a:spcPct val="120000"/>
              </a:lnSpc>
            </a:pPr>
            <a:endParaRPr b="0" lang="en-GB" sz="2800" spc="-1" strike="noStrike">
              <a:latin typeface="Arial"/>
            </a:endParaRPr>
          </a:p>
        </p:txBody>
      </p:sp>
      <p:sp>
        <p:nvSpPr>
          <p:cNvPr id="60" name="CustomShape 6"/>
          <p:cNvSpPr/>
          <p:nvPr/>
        </p:nvSpPr>
        <p:spPr>
          <a:xfrm>
            <a:off x="1143000" y="7665480"/>
            <a:ext cx="12960360" cy="1267560"/>
          </a:xfrm>
          <a:prstGeom prst="rect">
            <a:avLst/>
          </a:prstGeom>
          <a:noFill/>
          <a:ln>
            <a:noFill/>
          </a:ln>
        </p:spPr>
        <p:style>
          <a:lnRef idx="0"/>
          <a:fillRef idx="0"/>
          <a:effectRef idx="0"/>
          <a:fontRef idx="minor"/>
        </p:style>
        <p:txBody>
          <a:bodyPr lIns="90000" rIns="90000" tIns="45000" bIns="45000">
            <a:normAutofit/>
          </a:bodyPr>
          <a:p>
            <a:pPr>
              <a:lnSpc>
                <a:spcPct val="90000"/>
              </a:lnSpc>
            </a:pPr>
            <a:r>
              <a:rPr b="0" lang="en-GB" sz="5400" spc="-1" strike="noStrike">
                <a:solidFill>
                  <a:srgbClr val="238d83"/>
                </a:solidFill>
                <a:latin typeface="Raleway"/>
                <a:ea typeface="DejaVu Sans"/>
              </a:rPr>
              <a:t>Summary/Introduction</a:t>
            </a:r>
            <a:endParaRPr b="0" lang="en-GB" sz="5400" spc="-1" strike="noStrike">
              <a:latin typeface="Arial"/>
            </a:endParaRPr>
          </a:p>
        </p:txBody>
      </p:sp>
      <p:sp>
        <p:nvSpPr>
          <p:cNvPr id="61" name="CustomShape 7"/>
          <p:cNvSpPr/>
          <p:nvPr/>
        </p:nvSpPr>
        <p:spPr>
          <a:xfrm>
            <a:off x="16237440" y="7665480"/>
            <a:ext cx="12960360" cy="1267560"/>
          </a:xfrm>
          <a:prstGeom prst="rect">
            <a:avLst/>
          </a:prstGeom>
          <a:noFill/>
          <a:ln>
            <a:noFill/>
          </a:ln>
        </p:spPr>
        <p:style>
          <a:lnRef idx="0"/>
          <a:fillRef idx="0"/>
          <a:effectRef idx="0"/>
          <a:fontRef idx="minor"/>
        </p:style>
        <p:txBody>
          <a:bodyPr lIns="90000" rIns="90000" tIns="45000" bIns="45000">
            <a:normAutofit/>
          </a:bodyPr>
          <a:p>
            <a:pPr>
              <a:lnSpc>
                <a:spcPct val="90000"/>
              </a:lnSpc>
            </a:pPr>
            <a:r>
              <a:rPr b="0" lang="en-GB" sz="5400" spc="-1" strike="noStrike">
                <a:solidFill>
                  <a:srgbClr val="238d83"/>
                </a:solidFill>
                <a:latin typeface="Raleway"/>
                <a:ea typeface="DejaVu Sans"/>
              </a:rPr>
              <a:t>Results</a:t>
            </a:r>
            <a:endParaRPr b="0" lang="en-GB" sz="5400" spc="-1" strike="noStrike">
              <a:latin typeface="Arial"/>
            </a:endParaRPr>
          </a:p>
        </p:txBody>
      </p:sp>
      <p:sp>
        <p:nvSpPr>
          <p:cNvPr id="62" name="CustomShape 8"/>
          <p:cNvSpPr/>
          <p:nvPr/>
        </p:nvSpPr>
        <p:spPr>
          <a:xfrm>
            <a:off x="1143000" y="21356280"/>
            <a:ext cx="12957840" cy="16058880"/>
          </a:xfrm>
          <a:prstGeom prst="rect">
            <a:avLst/>
          </a:prstGeom>
          <a:noFill/>
          <a:ln>
            <a:noFill/>
          </a:ln>
        </p:spPr>
        <p:style>
          <a:lnRef idx="0"/>
          <a:fillRef idx="0"/>
          <a:effectRef idx="0"/>
          <a:fontRef idx="minor"/>
        </p:style>
        <p:txBody>
          <a:bodyPr lIns="122040" rIns="122040" tIns="60840" bIns="60840">
            <a:normAutofit/>
          </a:bodyPr>
          <a:p>
            <a:pPr algn="just">
              <a:lnSpc>
                <a:spcPct val="140000"/>
              </a:lnSpc>
            </a:pPr>
            <a:r>
              <a:rPr b="0" lang="en-GB" sz="3200" spc="-1" strike="noStrike">
                <a:solidFill>
                  <a:srgbClr val="000000"/>
                </a:solidFill>
                <a:latin typeface="Raleway"/>
                <a:ea typeface="DejaVu Sans"/>
              </a:rPr>
              <a:t>At the outset of the FACE-IT project a survey was conducted amongst the experts within the consortium on what types of data (both social and natural) were most important when studying change in Arctic fjords. This process created a long list of potentially important drivers of change (</a:t>
            </a:r>
            <a:r>
              <a:rPr b="1" lang="en-GB" sz="3200" spc="-1" strike="noStrike">
                <a:solidFill>
                  <a:srgbClr val="000000"/>
                </a:solidFill>
                <a:latin typeface="Raleway"/>
                <a:ea typeface="DejaVu Sans"/>
              </a:rPr>
              <a:t>QR 1</a:t>
            </a:r>
            <a:r>
              <a:rPr b="0" lang="en-GB" sz="3200" spc="-1" strike="noStrike">
                <a:solidFill>
                  <a:srgbClr val="000000"/>
                </a:solidFill>
                <a:latin typeface="Raleway"/>
                <a:ea typeface="DejaVu Sans"/>
              </a:rPr>
              <a:t>), which were used to guide the review of available literature in the space.</a:t>
            </a:r>
            <a:endParaRPr b="0" lang="en-GB" sz="3200" spc="-1" strike="noStrike">
              <a:latin typeface="Arial"/>
            </a:endParaRPr>
          </a:p>
          <a:p>
            <a:pPr algn="just">
              <a:lnSpc>
                <a:spcPct val="140000"/>
              </a:lnSpc>
              <a:spcBef>
                <a:spcPts val="1599"/>
              </a:spcBef>
            </a:pPr>
            <a:endParaRPr b="0" lang="en-GB" sz="3200" spc="-1" strike="noStrike">
              <a:latin typeface="Arial"/>
            </a:endParaRPr>
          </a:p>
          <a:p>
            <a:pPr algn="just">
              <a:lnSpc>
                <a:spcPct val="140000"/>
              </a:lnSpc>
              <a:spcBef>
                <a:spcPts val="1599"/>
              </a:spcBef>
            </a:pPr>
            <a:r>
              <a:rPr b="0" lang="en-GB" sz="3200" spc="-1" strike="noStrike">
                <a:solidFill>
                  <a:srgbClr val="000000"/>
                </a:solidFill>
                <a:latin typeface="Raleway"/>
                <a:ea typeface="DejaVu Sans"/>
              </a:rPr>
              <a:t>After multiple rounds of deliberation the key drivers of change were refined down to a manageable length (see </a:t>
            </a:r>
            <a:r>
              <a:rPr b="0" i="1" lang="en-GB" sz="3200" spc="-1" strike="noStrike">
                <a:solidFill>
                  <a:srgbClr val="000000"/>
                </a:solidFill>
                <a:latin typeface="Raleway"/>
                <a:ea typeface="DejaVu Sans"/>
              </a:rPr>
              <a:t>Results</a:t>
            </a:r>
            <a:r>
              <a:rPr b="0" lang="en-GB" sz="3200" spc="-1" strike="noStrike">
                <a:solidFill>
                  <a:srgbClr val="000000"/>
                </a:solidFill>
                <a:latin typeface="Raleway"/>
                <a:ea typeface="DejaVu Sans"/>
              </a:rPr>
              <a:t>), and all </a:t>
            </a:r>
            <a:r>
              <a:rPr b="0" i="1" lang="en-GB" sz="3200" spc="-1" strike="noStrike">
                <a:solidFill>
                  <a:srgbClr val="000000"/>
                </a:solidFill>
                <a:latin typeface="Raleway"/>
                <a:ea typeface="DejaVu Sans"/>
              </a:rPr>
              <a:t>in situ</a:t>
            </a:r>
            <a:r>
              <a:rPr b="0" lang="en-GB" sz="3200" spc="-1" strike="noStrike">
                <a:solidFill>
                  <a:srgbClr val="000000"/>
                </a:solidFill>
                <a:latin typeface="Raleway"/>
                <a:ea typeface="DejaVu Sans"/>
              </a:rPr>
              <a:t> sampled data available for these drivers were sourced and amalgamated. This dataset was published for open access on PANGAEA (Schlegel and Gattuso, 2022), and may also be queried via a user interface constructed by FACE-IT (</a:t>
            </a:r>
            <a:r>
              <a:rPr b="1" lang="en-GB" sz="3200" spc="-1" strike="noStrike">
                <a:solidFill>
                  <a:srgbClr val="000000"/>
                </a:solidFill>
                <a:latin typeface="Raleway"/>
                <a:ea typeface="DejaVu Sans"/>
              </a:rPr>
              <a:t>QR 2</a:t>
            </a:r>
            <a:r>
              <a:rPr b="0" lang="en-GB" sz="3200" spc="-1" strike="noStrike">
                <a:solidFill>
                  <a:srgbClr val="000000"/>
                </a:solidFill>
                <a:latin typeface="Raleway"/>
                <a:ea typeface="DejaVu Sans"/>
              </a:rPr>
              <a:t>). </a:t>
            </a:r>
            <a:endParaRPr b="0" lang="en-GB" sz="3200" spc="-1" strike="noStrike">
              <a:latin typeface="Arial"/>
            </a:endParaRPr>
          </a:p>
        </p:txBody>
      </p:sp>
      <p:sp>
        <p:nvSpPr>
          <p:cNvPr id="63" name="CustomShape 9"/>
          <p:cNvSpPr/>
          <p:nvPr/>
        </p:nvSpPr>
        <p:spPr>
          <a:xfrm>
            <a:off x="1143000" y="20363400"/>
            <a:ext cx="12960360" cy="1267560"/>
          </a:xfrm>
          <a:prstGeom prst="rect">
            <a:avLst/>
          </a:prstGeom>
          <a:noFill/>
          <a:ln>
            <a:noFill/>
          </a:ln>
        </p:spPr>
        <p:style>
          <a:lnRef idx="0"/>
          <a:fillRef idx="0"/>
          <a:effectRef idx="0"/>
          <a:fontRef idx="minor"/>
        </p:style>
        <p:txBody>
          <a:bodyPr lIns="90000" rIns="90000" tIns="45000" bIns="45000">
            <a:normAutofit/>
          </a:bodyPr>
          <a:p>
            <a:pPr>
              <a:lnSpc>
                <a:spcPct val="90000"/>
              </a:lnSpc>
            </a:pPr>
            <a:r>
              <a:rPr b="0" lang="en-GB" sz="5400" spc="-1" strike="noStrike">
                <a:solidFill>
                  <a:srgbClr val="238d83"/>
                </a:solidFill>
                <a:latin typeface="Raleway"/>
                <a:ea typeface="DejaVu Sans"/>
              </a:rPr>
              <a:t>Material and Methods</a:t>
            </a:r>
            <a:endParaRPr b="0" lang="en-GB" sz="5400" spc="-1" strike="noStrike">
              <a:latin typeface="Arial"/>
            </a:endParaRPr>
          </a:p>
        </p:txBody>
      </p:sp>
      <p:sp>
        <p:nvSpPr>
          <p:cNvPr id="64" name="CustomShape 10"/>
          <p:cNvSpPr/>
          <p:nvPr/>
        </p:nvSpPr>
        <p:spPr>
          <a:xfrm flipV="1">
            <a:off x="1245600" y="19890360"/>
            <a:ext cx="1041480" cy="217080"/>
          </a:xfrm>
          <a:prstGeom prst="rect">
            <a:avLst/>
          </a:prstGeom>
          <a:solidFill>
            <a:srgbClr val="238d83"/>
          </a:solidFill>
          <a:ln>
            <a:noFill/>
          </a:ln>
        </p:spPr>
        <p:style>
          <a:lnRef idx="2">
            <a:schemeClr val="accent1">
              <a:shade val="50000"/>
            </a:schemeClr>
          </a:lnRef>
          <a:fillRef idx="1">
            <a:schemeClr val="accent1"/>
          </a:fillRef>
          <a:effectRef idx="0">
            <a:schemeClr val="accent1"/>
          </a:effectRef>
          <a:fontRef idx="minor"/>
        </p:style>
      </p:sp>
      <p:sp>
        <p:nvSpPr>
          <p:cNvPr id="65" name="CustomShape 11"/>
          <p:cNvSpPr/>
          <p:nvPr/>
        </p:nvSpPr>
        <p:spPr>
          <a:xfrm flipV="1">
            <a:off x="1216440" y="7134480"/>
            <a:ext cx="1041480" cy="217080"/>
          </a:xfrm>
          <a:prstGeom prst="rect">
            <a:avLst/>
          </a:prstGeom>
          <a:solidFill>
            <a:srgbClr val="238d83"/>
          </a:solidFill>
          <a:ln>
            <a:noFill/>
          </a:ln>
        </p:spPr>
        <p:style>
          <a:lnRef idx="2">
            <a:schemeClr val="accent1">
              <a:shade val="50000"/>
            </a:schemeClr>
          </a:lnRef>
          <a:fillRef idx="1">
            <a:schemeClr val="accent1"/>
          </a:fillRef>
          <a:effectRef idx="0">
            <a:schemeClr val="accent1"/>
          </a:effectRef>
          <a:fontRef idx="minor"/>
        </p:style>
      </p:sp>
      <p:sp>
        <p:nvSpPr>
          <p:cNvPr id="66" name="CustomShape 12"/>
          <p:cNvSpPr/>
          <p:nvPr/>
        </p:nvSpPr>
        <p:spPr>
          <a:xfrm flipV="1">
            <a:off x="16381800" y="7196400"/>
            <a:ext cx="1041480" cy="217080"/>
          </a:xfrm>
          <a:prstGeom prst="rect">
            <a:avLst/>
          </a:prstGeom>
          <a:solidFill>
            <a:srgbClr val="238d83"/>
          </a:solidFill>
          <a:ln>
            <a:noFill/>
          </a:ln>
        </p:spPr>
        <p:style>
          <a:lnRef idx="2">
            <a:schemeClr val="accent1">
              <a:shade val="50000"/>
            </a:schemeClr>
          </a:lnRef>
          <a:fillRef idx="1">
            <a:schemeClr val="accent1"/>
          </a:fillRef>
          <a:effectRef idx="0">
            <a:schemeClr val="accent1"/>
          </a:effectRef>
          <a:fontRef idx="minor"/>
        </p:style>
      </p:sp>
      <p:sp>
        <p:nvSpPr>
          <p:cNvPr id="67" name="CustomShape 13"/>
          <p:cNvSpPr/>
          <p:nvPr/>
        </p:nvSpPr>
        <p:spPr>
          <a:xfrm>
            <a:off x="16237440" y="29041920"/>
            <a:ext cx="12957480" cy="8665560"/>
          </a:xfrm>
          <a:prstGeom prst="rect">
            <a:avLst/>
          </a:prstGeom>
          <a:noFill/>
          <a:ln>
            <a:noFill/>
          </a:ln>
        </p:spPr>
        <p:style>
          <a:lnRef idx="0"/>
          <a:fillRef idx="0"/>
          <a:effectRef idx="0"/>
          <a:fontRef idx="minor"/>
        </p:style>
        <p:txBody>
          <a:bodyPr lIns="122040" rIns="122040" tIns="60840" bIns="60840">
            <a:normAutofit/>
          </a:bodyPr>
          <a:p>
            <a:pPr algn="just">
              <a:lnSpc>
                <a:spcPct val="140000"/>
              </a:lnSpc>
            </a:pPr>
            <a:r>
              <a:rPr b="0" lang="en-GB" sz="3200" spc="-1" strike="noStrike">
                <a:solidFill>
                  <a:srgbClr val="000000"/>
                </a:solidFill>
                <a:latin typeface="Raleway"/>
                <a:ea typeface="DejaVu Sans"/>
              </a:rPr>
              <a:t>The research presented here aims to provide a useful framework for future studies on any of the facets of change within Arctic fjord socio-ecological systems. The review facet of this work provides the necessary literature background to explain and prioritise the importance of the many drivers of change. Concurrently, the dataset created from this work, and the data paper written for it (Schlegel and Gattuso, 2023) provide researchers with the necessary data foundation to begin studying the historic state of the primary drivers presented here. </a:t>
            </a:r>
            <a:endParaRPr b="0" lang="en-GB" sz="3200" spc="-1" strike="noStrike">
              <a:latin typeface="Arial"/>
            </a:endParaRPr>
          </a:p>
          <a:p>
            <a:pPr algn="just">
              <a:lnSpc>
                <a:spcPct val="140000"/>
              </a:lnSpc>
              <a:spcBef>
                <a:spcPts val="1599"/>
              </a:spcBef>
            </a:pPr>
            <a:endParaRPr b="0" lang="en-GB" sz="3200" spc="-1" strike="noStrike">
              <a:latin typeface="Arial"/>
            </a:endParaRPr>
          </a:p>
          <a:p>
            <a:pPr algn="just">
              <a:lnSpc>
                <a:spcPct val="140000"/>
              </a:lnSpc>
              <a:spcBef>
                <a:spcPts val="1599"/>
              </a:spcBef>
            </a:pPr>
            <a:endParaRPr b="0" lang="en-GB" sz="3200" spc="-1" strike="noStrike">
              <a:latin typeface="Arial"/>
            </a:endParaRPr>
          </a:p>
        </p:txBody>
      </p:sp>
      <p:sp>
        <p:nvSpPr>
          <p:cNvPr id="68" name="CustomShape 14"/>
          <p:cNvSpPr/>
          <p:nvPr/>
        </p:nvSpPr>
        <p:spPr>
          <a:xfrm>
            <a:off x="16237440" y="28048680"/>
            <a:ext cx="12960360" cy="1267560"/>
          </a:xfrm>
          <a:prstGeom prst="rect">
            <a:avLst/>
          </a:prstGeom>
          <a:noFill/>
          <a:ln>
            <a:noFill/>
          </a:ln>
        </p:spPr>
        <p:style>
          <a:lnRef idx="0"/>
          <a:fillRef idx="0"/>
          <a:effectRef idx="0"/>
          <a:fontRef idx="minor"/>
        </p:style>
        <p:txBody>
          <a:bodyPr lIns="90000" rIns="90000" tIns="45000" bIns="45000">
            <a:normAutofit/>
          </a:bodyPr>
          <a:p>
            <a:pPr>
              <a:lnSpc>
                <a:spcPct val="90000"/>
              </a:lnSpc>
            </a:pPr>
            <a:r>
              <a:rPr b="0" lang="en-GB" sz="5400" spc="-1" strike="noStrike">
                <a:solidFill>
                  <a:srgbClr val="238d83"/>
                </a:solidFill>
                <a:latin typeface="Raleway"/>
                <a:ea typeface="DejaVu Sans"/>
              </a:rPr>
              <a:t>Conclusion</a:t>
            </a:r>
            <a:endParaRPr b="0" lang="en-GB" sz="5400" spc="-1" strike="noStrike">
              <a:latin typeface="Arial"/>
            </a:endParaRPr>
          </a:p>
        </p:txBody>
      </p:sp>
      <p:sp>
        <p:nvSpPr>
          <p:cNvPr id="69" name="CustomShape 15"/>
          <p:cNvSpPr/>
          <p:nvPr/>
        </p:nvSpPr>
        <p:spPr>
          <a:xfrm flipV="1">
            <a:off x="16291080" y="27518040"/>
            <a:ext cx="1041480" cy="217080"/>
          </a:xfrm>
          <a:prstGeom prst="rect">
            <a:avLst/>
          </a:prstGeom>
          <a:solidFill>
            <a:srgbClr val="238d83"/>
          </a:solidFill>
          <a:ln>
            <a:noFill/>
          </a:ln>
        </p:spPr>
        <p:style>
          <a:lnRef idx="2">
            <a:schemeClr val="accent1">
              <a:shade val="50000"/>
            </a:schemeClr>
          </a:lnRef>
          <a:fillRef idx="1">
            <a:schemeClr val="accent1"/>
          </a:fillRef>
          <a:effectRef idx="0">
            <a:schemeClr val="accent1"/>
          </a:effectRef>
          <a:fontRef idx="minor"/>
        </p:style>
      </p:sp>
      <p:sp>
        <p:nvSpPr>
          <p:cNvPr id="70" name="CustomShape 16"/>
          <p:cNvSpPr/>
          <p:nvPr/>
        </p:nvSpPr>
        <p:spPr>
          <a:xfrm flipH="1">
            <a:off x="-2880" y="5352120"/>
            <a:ext cx="30272760" cy="632520"/>
          </a:xfrm>
          <a:custGeom>
            <a:avLst/>
            <a:gdLst/>
            <a:ahLst/>
            <a:rect l="l" t="t" r="r" b="b"/>
            <a:pathLst>
              <a:path w="8859877" h="766270">
                <a:moveTo>
                  <a:pt x="0" y="0"/>
                </a:moveTo>
                <a:lnTo>
                  <a:pt x="8859877" y="0"/>
                </a:lnTo>
                <a:lnTo>
                  <a:pt x="8859877" y="766007"/>
                </a:lnTo>
                <a:lnTo>
                  <a:pt x="8856836" y="766270"/>
                </a:lnTo>
                <a:lnTo>
                  <a:pt x="0" y="0"/>
                </a:lnTo>
                <a:close/>
              </a:path>
            </a:pathLst>
          </a:custGeom>
          <a:solidFill>
            <a:srgbClr val="238d83"/>
          </a:solidFill>
          <a:ln>
            <a:noFill/>
          </a:ln>
        </p:spPr>
        <p:style>
          <a:lnRef idx="0"/>
          <a:fillRef idx="0"/>
          <a:effectRef idx="0"/>
          <a:fontRef idx="minor"/>
        </p:style>
      </p:sp>
      <p:sp>
        <p:nvSpPr>
          <p:cNvPr id="71" name="CustomShape 17"/>
          <p:cNvSpPr/>
          <p:nvPr/>
        </p:nvSpPr>
        <p:spPr>
          <a:xfrm flipV="1">
            <a:off x="1245600" y="37206000"/>
            <a:ext cx="27897480" cy="73080"/>
          </a:xfrm>
          <a:prstGeom prst="rect">
            <a:avLst/>
          </a:prstGeom>
          <a:solidFill>
            <a:srgbClr val="238d83"/>
          </a:solidFill>
          <a:ln>
            <a:noFill/>
          </a:ln>
        </p:spPr>
        <p:style>
          <a:lnRef idx="2">
            <a:schemeClr val="accent1">
              <a:shade val="50000"/>
            </a:schemeClr>
          </a:lnRef>
          <a:fillRef idx="1">
            <a:schemeClr val="accent1"/>
          </a:fillRef>
          <a:effectRef idx="0">
            <a:schemeClr val="accent1"/>
          </a:effectRef>
          <a:fontRef idx="minor"/>
        </p:style>
      </p:sp>
      <p:sp>
        <p:nvSpPr>
          <p:cNvPr id="72" name="CustomShape 18"/>
          <p:cNvSpPr/>
          <p:nvPr/>
        </p:nvSpPr>
        <p:spPr>
          <a:xfrm>
            <a:off x="1143000" y="37549440"/>
            <a:ext cx="8997480" cy="2441880"/>
          </a:xfrm>
          <a:prstGeom prst="rect">
            <a:avLst/>
          </a:prstGeom>
          <a:noFill/>
          <a:ln>
            <a:noFill/>
          </a:ln>
        </p:spPr>
        <p:style>
          <a:lnRef idx="0"/>
          <a:fillRef idx="0"/>
          <a:effectRef idx="0"/>
          <a:fontRef idx="minor"/>
        </p:style>
        <p:txBody>
          <a:bodyPr lIns="90000" rIns="90000" tIns="45000" bIns="45000">
            <a:normAutofit fontScale="4000"/>
          </a:bodyPr>
          <a:p>
            <a:pPr>
              <a:lnSpc>
                <a:spcPct val="120000"/>
              </a:lnSpc>
            </a:pPr>
            <a:r>
              <a:rPr b="1" lang="en-GB" sz="2800" spc="-1" strike="noStrike">
                <a:solidFill>
                  <a:srgbClr val="007784"/>
                </a:solidFill>
                <a:latin typeface="Raleway"/>
                <a:ea typeface="DejaVu Sans"/>
              </a:rPr>
              <a:t>1 Sorbonne University, CNRS, Laboratoire d’Océanographie de Villefranche, Villefranche-sur-mer, France</a:t>
            </a:r>
            <a:endParaRPr b="0" lang="en-GB" sz="2800" spc="-1" strike="noStrike">
              <a:latin typeface="Arial"/>
            </a:endParaRPr>
          </a:p>
          <a:p>
            <a:pPr>
              <a:lnSpc>
                <a:spcPct val="120000"/>
              </a:lnSpc>
            </a:pPr>
            <a:r>
              <a:rPr b="1" lang="en-GB" sz="2800" spc="-1" strike="noStrike">
                <a:solidFill>
                  <a:srgbClr val="007784"/>
                </a:solidFill>
                <a:latin typeface="Raleway"/>
                <a:ea typeface="DejaVu Sans"/>
              </a:rPr>
              <a:t>2 Alfred Wegener Institute, Helmholtz Centre for Polar and Marine Research, Bremerhaven, Germany </a:t>
            </a:r>
            <a:endParaRPr b="0" lang="en-GB" sz="2800" spc="-1" strike="noStrike">
              <a:latin typeface="Arial"/>
            </a:endParaRPr>
          </a:p>
          <a:p>
            <a:pPr>
              <a:lnSpc>
                <a:spcPct val="120000"/>
              </a:lnSpc>
            </a:pPr>
            <a:r>
              <a:rPr b="1" lang="en-GB" sz="2800" spc="-1" strike="noStrike">
                <a:solidFill>
                  <a:srgbClr val="007784"/>
                </a:solidFill>
                <a:latin typeface="Raleway"/>
                <a:ea typeface="DejaVu Sans"/>
              </a:rPr>
              <a:t>3 Marine Botany, University of Bremen &amp; MARUM, Bremen, Germany.</a:t>
            </a:r>
            <a:endParaRPr b="0" lang="en-GB" sz="2800" spc="-1" strike="noStrike">
              <a:latin typeface="Arial"/>
            </a:endParaRPr>
          </a:p>
          <a:p>
            <a:pPr>
              <a:lnSpc>
                <a:spcPct val="120000"/>
              </a:lnSpc>
            </a:pPr>
            <a:r>
              <a:rPr b="1" lang="en-GB" sz="2800" spc="-1" strike="noStrike">
                <a:solidFill>
                  <a:srgbClr val="007784"/>
                </a:solidFill>
                <a:latin typeface="Raleway"/>
                <a:ea typeface="DejaVu Sans"/>
              </a:rPr>
              <a:t>4 Center for Innovation and Research in Culture and Living in the Arctic, Aalborg University, Denmark</a:t>
            </a:r>
            <a:endParaRPr b="0" lang="en-GB" sz="2800" spc="-1" strike="noStrike">
              <a:latin typeface="Arial"/>
            </a:endParaRPr>
          </a:p>
          <a:p>
            <a:pPr>
              <a:lnSpc>
                <a:spcPct val="120000"/>
              </a:lnSpc>
            </a:pPr>
            <a:r>
              <a:rPr b="1" lang="en-GB" sz="2800" spc="-1" strike="noStrike">
                <a:solidFill>
                  <a:srgbClr val="007784"/>
                </a:solidFill>
                <a:latin typeface="Raleway"/>
                <a:ea typeface="DejaVu Sans"/>
              </a:rPr>
              <a:t>5 Western Norway Research Institute, Sogndal, Norway</a:t>
            </a:r>
            <a:endParaRPr b="0" lang="en-GB" sz="2800" spc="-1" strike="noStrike">
              <a:latin typeface="Arial"/>
            </a:endParaRPr>
          </a:p>
          <a:p>
            <a:pPr>
              <a:lnSpc>
                <a:spcPct val="120000"/>
              </a:lnSpc>
            </a:pPr>
            <a:r>
              <a:rPr b="1" lang="en-GB" sz="2800" spc="-1" strike="noStrike">
                <a:solidFill>
                  <a:srgbClr val="007784"/>
                </a:solidFill>
                <a:latin typeface="Raleway"/>
                <a:ea typeface="DejaVu Sans"/>
              </a:rPr>
              <a:t>6 Norwegian Polar Institute, Fram Centre, Tromsø, Norway</a:t>
            </a:r>
            <a:endParaRPr b="0" lang="en-GB" sz="2800" spc="-1" strike="noStrike">
              <a:latin typeface="Arial"/>
            </a:endParaRPr>
          </a:p>
          <a:p>
            <a:pPr>
              <a:lnSpc>
                <a:spcPct val="120000"/>
              </a:lnSpc>
            </a:pPr>
            <a:r>
              <a:rPr b="1" lang="en-GB" sz="2800" spc="-1" strike="noStrike">
                <a:solidFill>
                  <a:srgbClr val="007784"/>
                </a:solidFill>
                <a:latin typeface="Raleway"/>
                <a:ea typeface="DejaVu Sans"/>
              </a:rPr>
              <a:t>7 Nordland Research Institute, Bodø, Norway</a:t>
            </a:r>
            <a:endParaRPr b="0" lang="en-GB" sz="2800" spc="-1" strike="noStrike">
              <a:latin typeface="Arial"/>
            </a:endParaRPr>
          </a:p>
          <a:p>
            <a:pPr>
              <a:lnSpc>
                <a:spcPct val="120000"/>
              </a:lnSpc>
            </a:pPr>
            <a:r>
              <a:rPr b="1" lang="en-GB" sz="2800" spc="-1" strike="noStrike">
                <a:solidFill>
                  <a:srgbClr val="007784"/>
                </a:solidFill>
                <a:latin typeface="Raleway"/>
                <a:ea typeface="DejaVu Sans"/>
              </a:rPr>
              <a:t>8 Greenland Climate Research Centre, Greenland Institute of Natural Resources, Nuuk, Greenland</a:t>
            </a:r>
            <a:endParaRPr b="0" lang="en-GB" sz="2800" spc="-1" strike="noStrike">
              <a:latin typeface="Arial"/>
            </a:endParaRPr>
          </a:p>
          <a:p>
            <a:pPr>
              <a:lnSpc>
                <a:spcPct val="120000"/>
              </a:lnSpc>
            </a:pPr>
            <a:r>
              <a:rPr b="1" lang="en-GB" sz="2800" spc="-1" strike="noStrike">
                <a:solidFill>
                  <a:srgbClr val="007784"/>
                </a:solidFill>
                <a:latin typeface="Raleway"/>
                <a:ea typeface="DejaVu Sans"/>
              </a:rPr>
              <a:t>9 Institute of Marine Research, Bergen, Norway</a:t>
            </a:r>
            <a:endParaRPr b="0" lang="en-GB" sz="2800" spc="-1" strike="noStrike">
              <a:latin typeface="Arial"/>
            </a:endParaRPr>
          </a:p>
          <a:p>
            <a:pPr>
              <a:lnSpc>
                <a:spcPct val="120000"/>
              </a:lnSpc>
            </a:pPr>
            <a:r>
              <a:rPr b="1" lang="en-GB" sz="2800" spc="-1" strike="noStrike">
                <a:solidFill>
                  <a:srgbClr val="007784"/>
                </a:solidFill>
                <a:latin typeface="Raleway"/>
                <a:ea typeface="DejaVu Sans"/>
              </a:rPr>
              <a:t>10 Bjerknes Center for Climate Research, Bergen, Norway</a:t>
            </a:r>
            <a:endParaRPr b="0" lang="en-GB" sz="2800" spc="-1" strike="noStrike">
              <a:latin typeface="Arial"/>
            </a:endParaRPr>
          </a:p>
          <a:p>
            <a:pPr>
              <a:lnSpc>
                <a:spcPct val="120000"/>
              </a:lnSpc>
            </a:pPr>
            <a:r>
              <a:rPr b="1" lang="en-GB" sz="2800" spc="-1" strike="noStrike">
                <a:solidFill>
                  <a:srgbClr val="007784"/>
                </a:solidFill>
                <a:latin typeface="Raleway"/>
                <a:ea typeface="DejaVu Sans"/>
              </a:rPr>
              <a:t>11 Marine Ecosystems Modelling group, Collecte Localisation Satellite, Ramonville Saint Agne, France</a:t>
            </a:r>
            <a:endParaRPr b="0" lang="en-GB" sz="2800" spc="-1" strike="noStrike">
              <a:latin typeface="Arial"/>
            </a:endParaRPr>
          </a:p>
          <a:p>
            <a:pPr>
              <a:lnSpc>
                <a:spcPct val="120000"/>
              </a:lnSpc>
            </a:pPr>
            <a:r>
              <a:rPr b="1" lang="en-GB" sz="2800" spc="-1" strike="noStrike">
                <a:solidFill>
                  <a:srgbClr val="007784"/>
                </a:solidFill>
                <a:latin typeface="Raleway"/>
                <a:ea typeface="DejaVu Sans"/>
              </a:rPr>
              <a:t>12 Department of Earth Sciences, Utrecht University, Utrecht, The Netherlands</a:t>
            </a:r>
            <a:endParaRPr b="0" lang="en-GB" sz="2800" spc="-1" strike="noStrike">
              <a:latin typeface="Arial"/>
            </a:endParaRPr>
          </a:p>
          <a:p>
            <a:pPr>
              <a:lnSpc>
                <a:spcPct val="120000"/>
              </a:lnSpc>
            </a:pPr>
            <a:r>
              <a:rPr b="1" lang="en-GB" sz="2800" spc="-1" strike="noStrike">
                <a:solidFill>
                  <a:srgbClr val="007784"/>
                </a:solidFill>
                <a:latin typeface="Raleway"/>
                <a:ea typeface="DejaVu Sans"/>
              </a:rPr>
              <a:t>13 National Environmental Research Institute, Aarhus University, Silkeborg, Denmark</a:t>
            </a:r>
            <a:endParaRPr b="0" lang="en-GB" sz="2800" spc="-1" strike="noStrike">
              <a:latin typeface="Arial"/>
            </a:endParaRPr>
          </a:p>
          <a:p>
            <a:pPr>
              <a:lnSpc>
                <a:spcPct val="120000"/>
              </a:lnSpc>
            </a:pPr>
            <a:r>
              <a:rPr b="1" lang="en-GB" sz="2800" spc="-1" strike="noStrike">
                <a:solidFill>
                  <a:srgbClr val="007784"/>
                </a:solidFill>
                <a:latin typeface="Raleway"/>
                <a:ea typeface="DejaVu Sans"/>
              </a:rPr>
              <a:t>14 The University Centre in Svalbard, Longyearbyen, Norway</a:t>
            </a:r>
            <a:endParaRPr b="0" lang="en-GB" sz="2800" spc="-1" strike="noStrike">
              <a:latin typeface="Arial"/>
            </a:endParaRPr>
          </a:p>
          <a:p>
            <a:pPr>
              <a:lnSpc>
                <a:spcPct val="120000"/>
              </a:lnSpc>
            </a:pPr>
            <a:r>
              <a:rPr b="1" lang="en-GB" sz="2800" spc="-1" strike="noStrike">
                <a:solidFill>
                  <a:srgbClr val="007784"/>
                </a:solidFill>
                <a:latin typeface="Raleway"/>
                <a:ea typeface="DejaVu Sans"/>
              </a:rPr>
              <a:t>15 Institute for Sustainable Development and International Relations (IDDRI-Sciences Po), Paris, France</a:t>
            </a:r>
            <a:endParaRPr b="0" lang="en-GB" sz="2800" spc="-1" strike="noStrike">
              <a:latin typeface="Arial"/>
            </a:endParaRPr>
          </a:p>
          <a:p>
            <a:pPr>
              <a:lnSpc>
                <a:spcPct val="120000"/>
              </a:lnSpc>
            </a:pPr>
            <a:endParaRPr b="0" lang="en-GB" sz="2800" spc="-1" strike="noStrike">
              <a:latin typeface="Arial"/>
            </a:endParaRPr>
          </a:p>
        </p:txBody>
      </p:sp>
      <p:sp>
        <p:nvSpPr>
          <p:cNvPr id="73" name="CustomShape 19"/>
          <p:cNvSpPr/>
          <p:nvPr/>
        </p:nvSpPr>
        <p:spPr>
          <a:xfrm>
            <a:off x="19657440" y="37549440"/>
            <a:ext cx="8997480" cy="2441880"/>
          </a:xfrm>
          <a:prstGeom prst="rect">
            <a:avLst/>
          </a:prstGeom>
          <a:noFill/>
          <a:ln>
            <a:noFill/>
          </a:ln>
        </p:spPr>
        <p:style>
          <a:lnRef idx="0"/>
          <a:fillRef idx="0"/>
          <a:effectRef idx="0"/>
          <a:fontRef idx="minor"/>
        </p:style>
        <p:txBody>
          <a:bodyPr lIns="90000" rIns="90000" tIns="45000" bIns="45000">
            <a:normAutofit/>
          </a:bodyPr>
          <a:p>
            <a:pPr>
              <a:lnSpc>
                <a:spcPct val="120000"/>
              </a:lnSpc>
            </a:pPr>
            <a:r>
              <a:rPr b="1" lang="en-GB" sz="2800" spc="-1" strike="noStrike">
                <a:solidFill>
                  <a:srgbClr val="007784"/>
                </a:solidFill>
                <a:latin typeface="Raleway"/>
                <a:ea typeface="DejaVu Sans"/>
              </a:rPr>
              <a:t>Aknowledgements</a:t>
            </a:r>
            <a:endParaRPr b="0" lang="en-GB" sz="2800" spc="-1" strike="noStrike">
              <a:latin typeface="Arial"/>
            </a:endParaRPr>
          </a:p>
          <a:p>
            <a:pPr>
              <a:lnSpc>
                <a:spcPct val="120000"/>
              </a:lnSpc>
            </a:pPr>
            <a:r>
              <a:rPr b="1" lang="en-GB" sz="2800" spc="-1" strike="noStrike">
                <a:solidFill>
                  <a:srgbClr val="007784"/>
                </a:solidFill>
                <a:latin typeface="Raleway"/>
                <a:ea typeface="DejaVu Sans"/>
              </a:rPr>
              <a:t>Fig. 1 was created in large part thanks to the R package ‘ggOceanMaps’ (Vihtakari, 2022). </a:t>
            </a:r>
            <a:endParaRPr b="0" lang="en-GB" sz="2800" spc="-1" strike="noStrike">
              <a:latin typeface="Arial"/>
            </a:endParaRPr>
          </a:p>
          <a:p>
            <a:pPr>
              <a:lnSpc>
                <a:spcPct val="120000"/>
              </a:lnSpc>
            </a:pPr>
            <a:endParaRPr b="0" lang="en-GB" sz="2800" spc="-1" strike="noStrike">
              <a:latin typeface="Arial"/>
            </a:endParaRPr>
          </a:p>
        </p:txBody>
      </p:sp>
      <p:sp>
        <p:nvSpPr>
          <p:cNvPr id="74" name="CustomShape 20"/>
          <p:cNvSpPr/>
          <p:nvPr/>
        </p:nvSpPr>
        <p:spPr>
          <a:xfrm>
            <a:off x="1143000" y="17213040"/>
            <a:ext cx="12886560" cy="2050920"/>
          </a:xfrm>
          <a:prstGeom prst="rect">
            <a:avLst/>
          </a:prstGeom>
          <a:noFill/>
          <a:ln>
            <a:noFill/>
          </a:ln>
        </p:spPr>
        <p:style>
          <a:lnRef idx="0"/>
          <a:fillRef idx="0"/>
          <a:effectRef idx="0"/>
          <a:fontRef idx="minor"/>
        </p:style>
        <p:txBody>
          <a:bodyPr lIns="122040" rIns="122040" tIns="60840" bIns="60840">
            <a:normAutofit/>
          </a:bodyPr>
          <a:p>
            <a:pPr algn="just">
              <a:lnSpc>
                <a:spcPct val="140000"/>
              </a:lnSpc>
            </a:pPr>
            <a:r>
              <a:rPr b="1" lang="en-GB" sz="2400" spc="-1" strike="noStrike">
                <a:solidFill>
                  <a:srgbClr val="000000"/>
                </a:solidFill>
                <a:latin typeface="Raleway"/>
                <a:ea typeface="DejaVu Sans"/>
              </a:rPr>
              <a:t>Fig. 1 </a:t>
            </a:r>
            <a:r>
              <a:rPr b="0" lang="en-GB" sz="2400" spc="-1" strike="noStrike">
                <a:solidFill>
                  <a:srgbClr val="000000"/>
                </a:solidFill>
                <a:latin typeface="Raleway"/>
                <a:ea typeface="DejaVu Sans"/>
              </a:rPr>
              <a:t>Study region, sites, and features of interest from a review of socio-ecological fjord process in the European Arctic. Reproduced from Schlegel at al. (2023).</a:t>
            </a:r>
            <a:endParaRPr b="0" lang="en-GB" sz="2400" spc="-1" strike="noStrike">
              <a:latin typeface="Arial"/>
            </a:endParaRPr>
          </a:p>
        </p:txBody>
      </p:sp>
      <p:sp>
        <p:nvSpPr>
          <p:cNvPr id="75" name="CustomShape 21"/>
          <p:cNvSpPr/>
          <p:nvPr/>
        </p:nvSpPr>
        <p:spPr>
          <a:xfrm>
            <a:off x="16194960" y="24804360"/>
            <a:ext cx="12886560" cy="2050920"/>
          </a:xfrm>
          <a:prstGeom prst="rect">
            <a:avLst/>
          </a:prstGeom>
          <a:noFill/>
          <a:ln>
            <a:noFill/>
          </a:ln>
        </p:spPr>
        <p:style>
          <a:lnRef idx="0"/>
          <a:fillRef idx="0"/>
          <a:effectRef idx="0"/>
          <a:fontRef idx="minor"/>
        </p:style>
        <p:txBody>
          <a:bodyPr lIns="122040" rIns="122040" tIns="60840" bIns="60840">
            <a:normAutofit fontScale="51000"/>
          </a:bodyPr>
          <a:p>
            <a:pPr algn="just">
              <a:lnSpc>
                <a:spcPct val="140000"/>
              </a:lnSpc>
            </a:pPr>
            <a:r>
              <a:rPr b="1" lang="en-GB" sz="2400" spc="-1" strike="noStrike">
                <a:solidFill>
                  <a:srgbClr val="000000"/>
                </a:solidFill>
                <a:latin typeface="Raleway"/>
                <a:ea typeface="DejaVu Sans"/>
              </a:rPr>
              <a:t>Fig. 2 </a:t>
            </a:r>
            <a:r>
              <a:rPr b="0" lang="en-GB" sz="2400" spc="-1" strike="noStrike">
                <a:solidFill>
                  <a:srgbClr val="000000"/>
                </a:solidFill>
                <a:latin typeface="Raleway"/>
                <a:ea typeface="DejaVu Sans"/>
              </a:rPr>
              <a:t>The interconnections between different drivers of change for socio-ecological Arctic fjord processes according to the available literature. The centre colour of the dots show the category of the drivers, and the border colour shows the direction of the long-term change. Arrows between dots show the direction of the relationship, and the colour shows if these are driving increases or decreases (or uncertain). Reproduced from Schlegel at al. (2023).</a:t>
            </a:r>
            <a:endParaRPr b="0" lang="en-GB" sz="2400" spc="-1" strike="noStrike">
              <a:latin typeface="Arial"/>
            </a:endParaRPr>
          </a:p>
        </p:txBody>
      </p:sp>
      <p:pic>
        <p:nvPicPr>
          <p:cNvPr id="76" name="" descr=""/>
          <p:cNvPicPr/>
          <p:nvPr/>
        </p:nvPicPr>
        <p:blipFill>
          <a:blip r:embed="rId2"/>
          <a:stretch/>
        </p:blipFill>
        <p:spPr>
          <a:xfrm>
            <a:off x="16254360" y="20568960"/>
            <a:ext cx="12956760" cy="4154040"/>
          </a:xfrm>
          <a:prstGeom prst="rect">
            <a:avLst/>
          </a:prstGeom>
          <a:ln>
            <a:noFill/>
          </a:ln>
        </p:spPr>
      </p:pic>
      <p:pic>
        <p:nvPicPr>
          <p:cNvPr id="77" name="" descr=""/>
          <p:cNvPicPr/>
          <p:nvPr/>
        </p:nvPicPr>
        <p:blipFill>
          <a:blip r:embed="rId3"/>
          <a:stretch/>
        </p:blipFill>
        <p:spPr>
          <a:xfrm>
            <a:off x="1204920" y="12836520"/>
            <a:ext cx="12700080" cy="4153680"/>
          </a:xfrm>
          <a:prstGeom prst="rect">
            <a:avLst/>
          </a:prstGeom>
          <a:ln>
            <a:noFill/>
          </a:ln>
        </p:spPr>
      </p:pic>
      <p:pic>
        <p:nvPicPr>
          <p:cNvPr id="78" name="" descr=""/>
          <p:cNvPicPr/>
          <p:nvPr/>
        </p:nvPicPr>
        <p:blipFill>
          <a:blip r:embed="rId4"/>
          <a:stretch/>
        </p:blipFill>
        <p:spPr>
          <a:xfrm>
            <a:off x="11016000" y="18576000"/>
            <a:ext cx="2856240" cy="2856240"/>
          </a:xfrm>
          <a:prstGeom prst="rect">
            <a:avLst/>
          </a:prstGeom>
          <a:ln>
            <a:noFill/>
          </a:ln>
        </p:spPr>
      </p:pic>
      <p:pic>
        <p:nvPicPr>
          <p:cNvPr id="79" name="" descr=""/>
          <p:cNvPicPr/>
          <p:nvPr/>
        </p:nvPicPr>
        <p:blipFill>
          <a:blip r:embed="rId5"/>
          <a:stretch/>
        </p:blipFill>
        <p:spPr>
          <a:xfrm>
            <a:off x="12046680" y="31608000"/>
            <a:ext cx="2856240" cy="285624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flipV="1">
            <a:off x="0" y="5406840"/>
            <a:ext cx="30272760" cy="54637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81" name="CustomShape 2"/>
          <p:cNvSpPr/>
          <p:nvPr/>
        </p:nvSpPr>
        <p:spPr>
          <a:xfrm>
            <a:off x="1215000" y="32079600"/>
            <a:ext cx="27939600" cy="5342400"/>
          </a:xfrm>
          <a:prstGeom prst="rect">
            <a:avLst/>
          </a:prstGeom>
          <a:solidFill>
            <a:srgbClr val="238d83"/>
          </a:solidFill>
          <a:ln>
            <a:solidFill>
              <a:srgbClr val="238d83"/>
            </a:solidFill>
            <a:round/>
          </a:ln>
        </p:spPr>
        <p:style>
          <a:lnRef idx="2">
            <a:schemeClr val="accent1">
              <a:shade val="50000"/>
            </a:schemeClr>
          </a:lnRef>
          <a:fillRef idx="1">
            <a:schemeClr val="accent1"/>
          </a:fillRef>
          <a:effectRef idx="0">
            <a:schemeClr val="accent1"/>
          </a:effectRef>
          <a:fontRef idx="minor"/>
        </p:style>
      </p:sp>
      <p:sp>
        <p:nvSpPr>
          <p:cNvPr id="82" name="CustomShape 3"/>
          <p:cNvSpPr/>
          <p:nvPr/>
        </p:nvSpPr>
        <p:spPr>
          <a:xfrm>
            <a:off x="1143000" y="958320"/>
            <a:ext cx="28088280" cy="2939760"/>
          </a:xfrm>
          <a:prstGeom prst="rect">
            <a:avLst/>
          </a:prstGeom>
          <a:noFill/>
          <a:ln>
            <a:noFill/>
          </a:ln>
        </p:spPr>
        <p:style>
          <a:lnRef idx="0"/>
          <a:fillRef idx="0"/>
          <a:effectRef idx="0"/>
          <a:fontRef idx="minor"/>
        </p:style>
        <p:txBody>
          <a:bodyPr lIns="90000" rIns="90000" tIns="45000" bIns="45000" anchor="ctr">
            <a:normAutofit/>
          </a:bodyPr>
          <a:p>
            <a:pPr>
              <a:lnSpc>
                <a:spcPct val="120000"/>
              </a:lnSpc>
            </a:pPr>
            <a:r>
              <a:rPr b="0" lang="en-GB" sz="7800" spc="-1" strike="noStrike">
                <a:solidFill>
                  <a:srgbClr val="ffffff"/>
                </a:solidFill>
                <a:latin typeface="Raleway"/>
                <a:ea typeface="DejaVu Sans"/>
              </a:rPr>
              <a:t>This is the space for your title</a:t>
            </a:r>
            <a:endParaRPr b="0" lang="en-GB" sz="7800" spc="-1" strike="noStrike">
              <a:latin typeface="Arial"/>
            </a:endParaRPr>
          </a:p>
          <a:p>
            <a:pPr>
              <a:lnSpc>
                <a:spcPct val="120000"/>
              </a:lnSpc>
            </a:pPr>
            <a:r>
              <a:rPr b="0" lang="en-GB" sz="7800" spc="-1" strike="noStrike">
                <a:solidFill>
                  <a:srgbClr val="ffffff"/>
                </a:solidFill>
                <a:latin typeface="Raleway"/>
                <a:ea typeface="DejaVu Sans"/>
              </a:rPr>
              <a:t>It should not be longer than these two lines</a:t>
            </a:r>
            <a:endParaRPr b="0" lang="en-GB" sz="7800" spc="-1" strike="noStrike">
              <a:latin typeface="Arial"/>
            </a:endParaRPr>
          </a:p>
        </p:txBody>
      </p:sp>
      <p:sp>
        <p:nvSpPr>
          <p:cNvPr id="83" name="CustomShape 4"/>
          <p:cNvSpPr/>
          <p:nvPr/>
        </p:nvSpPr>
        <p:spPr>
          <a:xfrm>
            <a:off x="1143000" y="4218120"/>
            <a:ext cx="26109720" cy="1176840"/>
          </a:xfrm>
          <a:prstGeom prst="rect">
            <a:avLst/>
          </a:prstGeom>
          <a:noFill/>
          <a:ln>
            <a:noFill/>
          </a:ln>
        </p:spPr>
        <p:style>
          <a:lnRef idx="0"/>
          <a:fillRef idx="0"/>
          <a:effectRef idx="0"/>
          <a:fontRef idx="minor"/>
        </p:style>
        <p:txBody>
          <a:bodyPr lIns="90000" rIns="90000" tIns="45000" bIns="45000">
            <a:normAutofit/>
          </a:bodyPr>
          <a:p>
            <a:pPr>
              <a:lnSpc>
                <a:spcPct val="120000"/>
              </a:lnSpc>
            </a:pPr>
            <a:r>
              <a:rPr b="0" lang="en-GB" sz="3200" spc="-1" strike="noStrike">
                <a:solidFill>
                  <a:srgbClr val="ffffff"/>
                </a:solidFill>
                <a:latin typeface="Raleway"/>
                <a:ea typeface="DejaVu Sans"/>
              </a:rPr>
              <a:t>Authors: Institutional Logos can go here on the right side.</a:t>
            </a:r>
            <a:endParaRPr b="0" lang="en-GB" sz="3200" spc="-1" strike="noStrike">
              <a:latin typeface="Arial"/>
            </a:endParaRPr>
          </a:p>
        </p:txBody>
      </p:sp>
      <p:sp>
        <p:nvSpPr>
          <p:cNvPr id="84" name="CustomShape 5"/>
          <p:cNvSpPr/>
          <p:nvPr/>
        </p:nvSpPr>
        <p:spPr>
          <a:xfrm>
            <a:off x="1143000" y="7830000"/>
            <a:ext cx="28066680" cy="2823840"/>
          </a:xfrm>
          <a:prstGeom prst="rect">
            <a:avLst/>
          </a:prstGeom>
          <a:noFill/>
          <a:ln>
            <a:noFill/>
          </a:ln>
        </p:spPr>
        <p:style>
          <a:lnRef idx="0"/>
          <a:fillRef idx="0"/>
          <a:effectRef idx="0"/>
          <a:fontRef idx="minor"/>
        </p:style>
        <p:txBody>
          <a:bodyPr lIns="122040" rIns="122040" tIns="60840" bIns="60840">
            <a:normAutofit/>
          </a:bodyPr>
          <a:p>
            <a:pPr algn="just">
              <a:lnSpc>
                <a:spcPct val="140000"/>
              </a:lnSpc>
            </a:pPr>
            <a:r>
              <a:rPr b="0" lang="en-GB" sz="3200" spc="-1" strike="noStrike">
                <a:solidFill>
                  <a:srgbClr val="000000"/>
                </a:solidFill>
                <a:latin typeface="Raleway"/>
                <a:ea typeface="DejaVu Sans"/>
              </a:rPr>
              <a:t>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a:t>
            </a:r>
            <a:endParaRPr b="0" lang="en-GB" sz="3200" spc="-1" strike="noStrike">
              <a:latin typeface="Arial"/>
            </a:endParaRPr>
          </a:p>
          <a:p>
            <a:pPr algn="just">
              <a:lnSpc>
                <a:spcPct val="140000"/>
              </a:lnSpc>
              <a:spcBef>
                <a:spcPts val="1599"/>
              </a:spcBef>
            </a:pPr>
            <a:endParaRPr b="0" lang="en-GB" sz="3200" spc="-1" strike="noStrike">
              <a:latin typeface="Arial"/>
            </a:endParaRPr>
          </a:p>
        </p:txBody>
      </p:sp>
      <p:sp>
        <p:nvSpPr>
          <p:cNvPr id="85" name="CustomShape 6"/>
          <p:cNvSpPr/>
          <p:nvPr/>
        </p:nvSpPr>
        <p:spPr>
          <a:xfrm>
            <a:off x="10639800" y="37715040"/>
            <a:ext cx="8997480" cy="2441880"/>
          </a:xfrm>
          <a:prstGeom prst="rect">
            <a:avLst/>
          </a:prstGeom>
          <a:noFill/>
          <a:ln>
            <a:noFill/>
          </a:ln>
        </p:spPr>
        <p:style>
          <a:lnRef idx="0"/>
          <a:fillRef idx="0"/>
          <a:effectRef idx="0"/>
          <a:fontRef idx="minor"/>
        </p:style>
        <p:txBody>
          <a:bodyPr lIns="90000" rIns="90000" tIns="45000" bIns="45000">
            <a:normAutofit/>
          </a:bodyPr>
          <a:p>
            <a:pPr>
              <a:lnSpc>
                <a:spcPct val="120000"/>
              </a:lnSpc>
            </a:pPr>
            <a:r>
              <a:rPr b="1" lang="en-GB" sz="2800" spc="-1" strike="noStrike">
                <a:solidFill>
                  <a:srgbClr val="007784"/>
                </a:solidFill>
                <a:latin typeface="Raleway"/>
                <a:ea typeface="DejaVu Sans"/>
              </a:rPr>
              <a:t>References</a:t>
            </a:r>
            <a:endParaRPr b="0" lang="en-GB" sz="2800" spc="-1" strike="noStrike">
              <a:latin typeface="Arial"/>
            </a:endParaRPr>
          </a:p>
          <a:p>
            <a:pPr>
              <a:lnSpc>
                <a:spcPct val="120000"/>
              </a:lnSpc>
            </a:pPr>
            <a:r>
              <a:rPr b="1" lang="en-GB" sz="2800" spc="-1" strike="noStrike">
                <a:solidFill>
                  <a:srgbClr val="007784"/>
                </a:solidFill>
                <a:latin typeface="Raleway"/>
                <a:ea typeface="DejaVu Sans"/>
              </a:rPr>
              <a:t>- References go here</a:t>
            </a:r>
            <a:endParaRPr b="0" lang="en-GB" sz="2800" spc="-1" strike="noStrike">
              <a:latin typeface="Arial"/>
            </a:endParaRPr>
          </a:p>
          <a:p>
            <a:pPr>
              <a:lnSpc>
                <a:spcPct val="120000"/>
              </a:lnSpc>
            </a:pPr>
            <a:r>
              <a:rPr b="1" lang="en-GB" sz="2800" spc="-1" strike="noStrike">
                <a:solidFill>
                  <a:srgbClr val="007784"/>
                </a:solidFill>
                <a:latin typeface="Raleway"/>
                <a:ea typeface="DejaVu Sans"/>
              </a:rPr>
              <a:t>- References go here</a:t>
            </a:r>
            <a:endParaRPr b="0" lang="en-GB" sz="2800" spc="-1" strike="noStrike">
              <a:latin typeface="Arial"/>
            </a:endParaRPr>
          </a:p>
          <a:p>
            <a:pPr>
              <a:lnSpc>
                <a:spcPct val="120000"/>
              </a:lnSpc>
            </a:pPr>
            <a:endParaRPr b="0" lang="en-GB" sz="2800" spc="-1" strike="noStrike">
              <a:latin typeface="Arial"/>
            </a:endParaRPr>
          </a:p>
        </p:txBody>
      </p:sp>
      <p:sp>
        <p:nvSpPr>
          <p:cNvPr id="86" name="CustomShape 7"/>
          <p:cNvSpPr/>
          <p:nvPr/>
        </p:nvSpPr>
        <p:spPr>
          <a:xfrm>
            <a:off x="1143000" y="6837120"/>
            <a:ext cx="12960360" cy="1267560"/>
          </a:xfrm>
          <a:prstGeom prst="rect">
            <a:avLst/>
          </a:prstGeom>
          <a:noFill/>
          <a:ln>
            <a:noFill/>
          </a:ln>
        </p:spPr>
        <p:style>
          <a:lnRef idx="0"/>
          <a:fillRef idx="0"/>
          <a:effectRef idx="0"/>
          <a:fontRef idx="minor"/>
        </p:style>
        <p:txBody>
          <a:bodyPr lIns="90000" rIns="90000" tIns="45000" bIns="45000">
            <a:normAutofit/>
          </a:bodyPr>
          <a:p>
            <a:pPr>
              <a:lnSpc>
                <a:spcPct val="90000"/>
              </a:lnSpc>
            </a:pPr>
            <a:r>
              <a:rPr b="0" lang="en-GB" sz="5400" spc="-1" strike="noStrike">
                <a:solidFill>
                  <a:srgbClr val="000000"/>
                </a:solidFill>
                <a:latin typeface="Raleway"/>
                <a:ea typeface="DejaVu Sans"/>
              </a:rPr>
              <a:t>Summary/Introduction</a:t>
            </a:r>
            <a:endParaRPr b="0" lang="en-GB" sz="5400" spc="-1" strike="noStrike">
              <a:latin typeface="Arial"/>
            </a:endParaRPr>
          </a:p>
        </p:txBody>
      </p:sp>
      <p:sp>
        <p:nvSpPr>
          <p:cNvPr id="87" name="CustomShape 8"/>
          <p:cNvSpPr/>
          <p:nvPr/>
        </p:nvSpPr>
        <p:spPr>
          <a:xfrm>
            <a:off x="1143000" y="12542400"/>
            <a:ext cx="12957840" cy="19203480"/>
          </a:xfrm>
          <a:prstGeom prst="rect">
            <a:avLst/>
          </a:prstGeom>
          <a:noFill/>
          <a:ln>
            <a:noFill/>
          </a:ln>
        </p:spPr>
        <p:style>
          <a:lnRef idx="0"/>
          <a:fillRef idx="0"/>
          <a:effectRef idx="0"/>
          <a:fontRef idx="minor"/>
        </p:style>
        <p:txBody>
          <a:bodyPr lIns="122040" rIns="122040" tIns="60840" bIns="60840">
            <a:normAutofit/>
          </a:bodyPr>
          <a:p>
            <a:pPr algn="just">
              <a:lnSpc>
                <a:spcPct val="140000"/>
              </a:lnSpc>
            </a:pPr>
            <a:endParaRPr b="0" lang="en-GB" sz="1800" spc="-1" strike="noStrike">
              <a:latin typeface="Arial"/>
            </a:endParaRPr>
          </a:p>
          <a:p>
            <a:pPr algn="just">
              <a:lnSpc>
                <a:spcPct val="140000"/>
              </a:lnSpc>
            </a:pPr>
            <a:endParaRPr b="0" lang="en-GB" sz="1800" spc="-1" strike="noStrike">
              <a:latin typeface="Arial"/>
            </a:endParaRPr>
          </a:p>
          <a:p>
            <a:pPr algn="just">
              <a:lnSpc>
                <a:spcPct val="140000"/>
              </a:lnSpc>
            </a:pPr>
            <a:endParaRPr b="0" lang="en-GB" sz="1800" spc="-1" strike="noStrike">
              <a:latin typeface="Arial"/>
            </a:endParaRPr>
          </a:p>
          <a:p>
            <a:pPr algn="just">
              <a:lnSpc>
                <a:spcPct val="140000"/>
              </a:lnSpc>
            </a:pPr>
            <a:endParaRPr b="0" lang="en-GB" sz="1800" spc="-1" strike="noStrike">
              <a:latin typeface="Arial"/>
            </a:endParaRPr>
          </a:p>
          <a:p>
            <a:pPr algn="just">
              <a:lnSpc>
                <a:spcPct val="140000"/>
              </a:lnSpc>
            </a:pPr>
            <a:endParaRPr b="0" lang="en-GB" sz="1800" spc="-1" strike="noStrike">
              <a:latin typeface="Arial"/>
            </a:endParaRPr>
          </a:p>
          <a:p>
            <a:pPr algn="just">
              <a:lnSpc>
                <a:spcPct val="140000"/>
              </a:lnSpc>
            </a:pPr>
            <a:endParaRPr b="0" lang="en-GB" sz="1800" spc="-1" strike="noStrike">
              <a:latin typeface="Arial"/>
            </a:endParaRPr>
          </a:p>
          <a:p>
            <a:pPr algn="just">
              <a:lnSpc>
                <a:spcPct val="140000"/>
              </a:lnSpc>
            </a:pPr>
            <a:endParaRPr b="0" lang="en-GB" sz="1800" spc="-1" strike="noStrike">
              <a:latin typeface="Arial"/>
            </a:endParaRPr>
          </a:p>
          <a:p>
            <a:pPr algn="just">
              <a:lnSpc>
                <a:spcPct val="140000"/>
              </a:lnSpc>
            </a:pPr>
            <a:endParaRPr b="0" lang="en-GB" sz="1800" spc="-1" strike="noStrike">
              <a:latin typeface="Arial"/>
            </a:endParaRPr>
          </a:p>
          <a:p>
            <a:pPr algn="just">
              <a:lnSpc>
                <a:spcPct val="140000"/>
              </a:lnSpc>
            </a:pPr>
            <a:endParaRPr b="0" lang="en-GB" sz="1800" spc="-1" strike="noStrike">
              <a:latin typeface="Arial"/>
            </a:endParaRPr>
          </a:p>
          <a:p>
            <a:pPr algn="just">
              <a:lnSpc>
                <a:spcPct val="140000"/>
              </a:lnSpc>
            </a:pPr>
            <a:endParaRPr b="0" lang="en-GB" sz="1800" spc="-1" strike="noStrike">
              <a:latin typeface="Arial"/>
            </a:endParaRPr>
          </a:p>
          <a:p>
            <a:pPr algn="just">
              <a:lnSpc>
                <a:spcPct val="140000"/>
              </a:lnSpc>
            </a:pPr>
            <a:endParaRPr b="0" lang="en-GB" sz="1800" spc="-1" strike="noStrike">
              <a:latin typeface="Arial"/>
            </a:endParaRPr>
          </a:p>
          <a:p>
            <a:pPr algn="just">
              <a:lnSpc>
                <a:spcPct val="140000"/>
              </a:lnSpc>
            </a:pPr>
            <a:r>
              <a:rPr b="0" lang="en-GB" sz="3200" spc="-1" strike="noStrike">
                <a:solidFill>
                  <a:srgbClr val="000000"/>
                </a:solidFill>
                <a:latin typeface="Raleway"/>
                <a:ea typeface="DejaVu Sans"/>
              </a:rPr>
              <a:t>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a:t>
            </a:r>
            <a:endParaRPr b="0" lang="en-GB" sz="3200" spc="-1" strike="noStrike">
              <a:latin typeface="Arial"/>
            </a:endParaRPr>
          </a:p>
          <a:p>
            <a:pPr algn="just">
              <a:lnSpc>
                <a:spcPct val="140000"/>
              </a:lnSpc>
            </a:pPr>
            <a:endParaRPr b="0" lang="en-GB" sz="3200" spc="-1" strike="noStrike">
              <a:latin typeface="Arial"/>
            </a:endParaRPr>
          </a:p>
          <a:p>
            <a:pPr algn="just">
              <a:lnSpc>
                <a:spcPct val="140000"/>
              </a:lnSpc>
              <a:spcBef>
                <a:spcPts val="1599"/>
              </a:spcBef>
            </a:pPr>
            <a:r>
              <a:rPr b="0" lang="en-GB" sz="3200" spc="-1" strike="noStrike">
                <a:solidFill>
                  <a:srgbClr val="000000"/>
                </a:solidFill>
                <a:latin typeface="Raleway"/>
                <a:ea typeface="DejaVu Sans"/>
              </a:rPr>
              <a:t>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a:t>
            </a:r>
            <a:endParaRPr b="0" lang="en-GB" sz="3200" spc="-1" strike="noStrike">
              <a:latin typeface="Arial"/>
            </a:endParaRPr>
          </a:p>
          <a:p>
            <a:pPr algn="just">
              <a:lnSpc>
                <a:spcPct val="140000"/>
              </a:lnSpc>
              <a:spcBef>
                <a:spcPts val="1599"/>
              </a:spcBef>
            </a:pPr>
            <a:endParaRPr b="0" lang="en-GB" sz="3200" spc="-1" strike="noStrike">
              <a:latin typeface="Arial"/>
            </a:endParaRPr>
          </a:p>
        </p:txBody>
      </p:sp>
      <p:sp>
        <p:nvSpPr>
          <p:cNvPr id="88" name="CustomShape 9"/>
          <p:cNvSpPr/>
          <p:nvPr/>
        </p:nvSpPr>
        <p:spPr>
          <a:xfrm>
            <a:off x="1143000" y="11549520"/>
            <a:ext cx="12960360" cy="1267560"/>
          </a:xfrm>
          <a:prstGeom prst="rect">
            <a:avLst/>
          </a:prstGeom>
          <a:noFill/>
          <a:ln>
            <a:noFill/>
          </a:ln>
        </p:spPr>
        <p:style>
          <a:lnRef idx="0"/>
          <a:fillRef idx="0"/>
          <a:effectRef idx="0"/>
          <a:fontRef idx="minor"/>
        </p:style>
        <p:txBody>
          <a:bodyPr lIns="90000" rIns="90000" tIns="45000" bIns="45000">
            <a:normAutofit/>
          </a:bodyPr>
          <a:p>
            <a:pPr>
              <a:lnSpc>
                <a:spcPct val="90000"/>
              </a:lnSpc>
            </a:pPr>
            <a:r>
              <a:rPr b="0" lang="en-GB" sz="5400" spc="-1" strike="noStrike">
                <a:solidFill>
                  <a:srgbClr val="238d83"/>
                </a:solidFill>
                <a:latin typeface="Raleway"/>
                <a:ea typeface="DejaVu Sans"/>
              </a:rPr>
              <a:t>Material and Methods</a:t>
            </a:r>
            <a:endParaRPr b="0" lang="en-GB" sz="5400" spc="-1" strike="noStrike">
              <a:latin typeface="Arial"/>
            </a:endParaRPr>
          </a:p>
        </p:txBody>
      </p:sp>
      <p:sp>
        <p:nvSpPr>
          <p:cNvPr id="89" name="CustomShape 10"/>
          <p:cNvSpPr/>
          <p:nvPr/>
        </p:nvSpPr>
        <p:spPr>
          <a:xfrm>
            <a:off x="1932840" y="33846120"/>
            <a:ext cx="26393400" cy="2923920"/>
          </a:xfrm>
          <a:prstGeom prst="rect">
            <a:avLst/>
          </a:prstGeom>
          <a:noFill/>
          <a:ln>
            <a:noFill/>
          </a:ln>
        </p:spPr>
        <p:style>
          <a:lnRef idx="0"/>
          <a:fillRef idx="0"/>
          <a:effectRef idx="0"/>
          <a:fontRef idx="minor"/>
        </p:style>
        <p:txBody>
          <a:bodyPr lIns="122040" rIns="122040" tIns="60840" bIns="60840">
            <a:normAutofit/>
          </a:bodyPr>
          <a:p>
            <a:pPr algn="just">
              <a:lnSpc>
                <a:spcPct val="140000"/>
              </a:lnSpc>
            </a:pPr>
            <a:r>
              <a:rPr b="0" lang="en-GB" sz="3200" spc="-1" strike="noStrike">
                <a:solidFill>
                  <a:srgbClr val="ffffff"/>
                </a:solidFill>
                <a:latin typeface="Raleway"/>
                <a:ea typeface="DejaVu Sans"/>
              </a:rPr>
              <a:t>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a:t>
            </a:r>
            <a:endParaRPr b="0" lang="en-GB" sz="3200" spc="-1" strike="noStrike">
              <a:latin typeface="Arial"/>
            </a:endParaRPr>
          </a:p>
          <a:p>
            <a:pPr algn="just">
              <a:lnSpc>
                <a:spcPct val="140000"/>
              </a:lnSpc>
            </a:pPr>
            <a:endParaRPr b="0" lang="en-GB" sz="3200" spc="-1" strike="noStrike">
              <a:latin typeface="Arial"/>
            </a:endParaRPr>
          </a:p>
          <a:p>
            <a:pPr algn="just">
              <a:lnSpc>
                <a:spcPct val="140000"/>
              </a:lnSpc>
              <a:spcBef>
                <a:spcPts val="1599"/>
              </a:spcBef>
            </a:pPr>
            <a:endParaRPr b="0" lang="en-GB" sz="3200" spc="-1" strike="noStrike">
              <a:latin typeface="Arial"/>
            </a:endParaRPr>
          </a:p>
          <a:p>
            <a:pPr algn="just">
              <a:lnSpc>
                <a:spcPct val="140000"/>
              </a:lnSpc>
              <a:spcBef>
                <a:spcPts val="1599"/>
              </a:spcBef>
            </a:pPr>
            <a:endParaRPr b="0" lang="en-GB" sz="3200" spc="-1" strike="noStrike">
              <a:latin typeface="Arial"/>
            </a:endParaRPr>
          </a:p>
        </p:txBody>
      </p:sp>
      <p:sp>
        <p:nvSpPr>
          <p:cNvPr id="90" name="CustomShape 11"/>
          <p:cNvSpPr/>
          <p:nvPr/>
        </p:nvSpPr>
        <p:spPr>
          <a:xfrm>
            <a:off x="1932840" y="32777640"/>
            <a:ext cx="12960360" cy="1267560"/>
          </a:xfrm>
          <a:prstGeom prst="rect">
            <a:avLst/>
          </a:prstGeom>
          <a:noFill/>
          <a:ln>
            <a:noFill/>
          </a:ln>
        </p:spPr>
        <p:style>
          <a:lnRef idx="0"/>
          <a:fillRef idx="0"/>
          <a:effectRef idx="0"/>
          <a:fontRef idx="minor"/>
        </p:style>
        <p:txBody>
          <a:bodyPr lIns="90000" rIns="90000" tIns="45000" bIns="45000">
            <a:normAutofit/>
          </a:bodyPr>
          <a:p>
            <a:pPr>
              <a:lnSpc>
                <a:spcPct val="90000"/>
              </a:lnSpc>
            </a:pPr>
            <a:r>
              <a:rPr b="0" lang="en-GB" sz="5400" spc="-1" strike="noStrike">
                <a:solidFill>
                  <a:srgbClr val="ffffff"/>
                </a:solidFill>
                <a:latin typeface="Raleway"/>
                <a:ea typeface="DejaVu Sans"/>
              </a:rPr>
              <a:t>Conclusion</a:t>
            </a:r>
            <a:endParaRPr b="0" lang="en-GB" sz="5400" spc="-1" strike="noStrike">
              <a:latin typeface="Arial"/>
            </a:endParaRPr>
          </a:p>
        </p:txBody>
      </p:sp>
      <p:sp>
        <p:nvSpPr>
          <p:cNvPr id="91" name="CustomShape 12"/>
          <p:cNvSpPr/>
          <p:nvPr/>
        </p:nvSpPr>
        <p:spPr>
          <a:xfrm flipH="1">
            <a:off x="-2880" y="5352120"/>
            <a:ext cx="30217320" cy="632520"/>
          </a:xfrm>
          <a:custGeom>
            <a:avLst/>
            <a:gdLst/>
            <a:ahLst/>
            <a:rect l="l" t="t" r="r" b="b"/>
            <a:pathLst>
              <a:path w="8859877" h="766270">
                <a:moveTo>
                  <a:pt x="0" y="0"/>
                </a:moveTo>
                <a:lnTo>
                  <a:pt x="8859877" y="0"/>
                </a:lnTo>
                <a:lnTo>
                  <a:pt x="8859877" y="766007"/>
                </a:lnTo>
                <a:lnTo>
                  <a:pt x="8856836" y="766270"/>
                </a:lnTo>
                <a:lnTo>
                  <a:pt x="0" y="0"/>
                </a:lnTo>
                <a:close/>
              </a:path>
            </a:pathLst>
          </a:custGeom>
          <a:solidFill>
            <a:srgbClr val="238d83"/>
          </a:solidFill>
          <a:ln>
            <a:noFill/>
          </a:ln>
        </p:spPr>
        <p:style>
          <a:lnRef idx="0"/>
          <a:fillRef idx="0"/>
          <a:effectRef idx="0"/>
          <a:fontRef idx="minor"/>
        </p:style>
      </p:sp>
      <p:sp>
        <p:nvSpPr>
          <p:cNvPr id="92" name="CustomShape 13"/>
          <p:cNvSpPr/>
          <p:nvPr/>
        </p:nvSpPr>
        <p:spPr>
          <a:xfrm flipV="1">
            <a:off x="1245600" y="37371960"/>
            <a:ext cx="27897480" cy="73080"/>
          </a:xfrm>
          <a:prstGeom prst="rect">
            <a:avLst/>
          </a:prstGeom>
          <a:solidFill>
            <a:srgbClr val="238d83"/>
          </a:solidFill>
          <a:ln>
            <a:noFill/>
          </a:ln>
        </p:spPr>
        <p:style>
          <a:lnRef idx="2">
            <a:schemeClr val="accent1">
              <a:shade val="50000"/>
            </a:schemeClr>
          </a:lnRef>
          <a:fillRef idx="1">
            <a:schemeClr val="accent1"/>
          </a:fillRef>
          <a:effectRef idx="0">
            <a:schemeClr val="accent1"/>
          </a:effectRef>
          <a:fontRef idx="minor"/>
        </p:style>
      </p:sp>
      <p:sp>
        <p:nvSpPr>
          <p:cNvPr id="93" name="CustomShape 14"/>
          <p:cNvSpPr/>
          <p:nvPr/>
        </p:nvSpPr>
        <p:spPr>
          <a:xfrm>
            <a:off x="1143000" y="37715040"/>
            <a:ext cx="8997480" cy="2441880"/>
          </a:xfrm>
          <a:prstGeom prst="rect">
            <a:avLst/>
          </a:prstGeom>
          <a:noFill/>
          <a:ln>
            <a:noFill/>
          </a:ln>
        </p:spPr>
        <p:style>
          <a:lnRef idx="0"/>
          <a:fillRef idx="0"/>
          <a:effectRef idx="0"/>
          <a:fontRef idx="minor"/>
        </p:style>
        <p:txBody>
          <a:bodyPr lIns="90000" rIns="90000" tIns="45000" bIns="45000">
            <a:normAutofit/>
          </a:bodyPr>
          <a:p>
            <a:pPr>
              <a:lnSpc>
                <a:spcPct val="120000"/>
              </a:lnSpc>
            </a:pPr>
            <a:r>
              <a:rPr b="1" lang="en-GB" sz="2800" spc="-1" strike="noStrike" baseline="30000">
                <a:solidFill>
                  <a:srgbClr val="007784"/>
                </a:solidFill>
                <a:latin typeface="Raleway"/>
                <a:ea typeface="DejaVu Sans"/>
              </a:rPr>
              <a:t>1</a:t>
            </a:r>
            <a:r>
              <a:rPr b="1" lang="en-GB" sz="2800" spc="-1" strike="noStrike">
                <a:solidFill>
                  <a:srgbClr val="007784"/>
                </a:solidFill>
                <a:latin typeface="Raleway"/>
                <a:ea typeface="DejaVu Sans"/>
              </a:rPr>
              <a:t> Affiliations go here</a:t>
            </a:r>
            <a:endParaRPr b="0" lang="en-GB" sz="2800" spc="-1" strike="noStrike">
              <a:latin typeface="Arial"/>
            </a:endParaRPr>
          </a:p>
          <a:p>
            <a:pPr>
              <a:lnSpc>
                <a:spcPct val="120000"/>
              </a:lnSpc>
            </a:pPr>
            <a:r>
              <a:rPr b="1" lang="en-GB" sz="2800" spc="-1" strike="noStrike" baseline="30000">
                <a:solidFill>
                  <a:srgbClr val="007784"/>
                </a:solidFill>
                <a:latin typeface="Raleway"/>
                <a:ea typeface="DejaVu Sans"/>
              </a:rPr>
              <a:t>2</a:t>
            </a:r>
            <a:r>
              <a:rPr b="1" lang="en-GB" sz="2800" spc="-1" strike="noStrike">
                <a:solidFill>
                  <a:srgbClr val="007784"/>
                </a:solidFill>
                <a:latin typeface="Raleway"/>
                <a:ea typeface="DejaVu Sans"/>
              </a:rPr>
              <a:t> Affiliations go here</a:t>
            </a:r>
            <a:endParaRPr b="0" lang="en-GB" sz="2800" spc="-1" strike="noStrike">
              <a:latin typeface="Arial"/>
            </a:endParaRPr>
          </a:p>
          <a:p>
            <a:pPr>
              <a:lnSpc>
                <a:spcPct val="120000"/>
              </a:lnSpc>
            </a:pPr>
            <a:endParaRPr b="0" lang="en-GB" sz="2800" spc="-1" strike="noStrike">
              <a:latin typeface="Arial"/>
            </a:endParaRPr>
          </a:p>
        </p:txBody>
      </p:sp>
      <p:sp>
        <p:nvSpPr>
          <p:cNvPr id="94" name="CustomShape 15"/>
          <p:cNvSpPr/>
          <p:nvPr/>
        </p:nvSpPr>
        <p:spPr>
          <a:xfrm>
            <a:off x="20136960" y="37715040"/>
            <a:ext cx="8997480" cy="2441880"/>
          </a:xfrm>
          <a:prstGeom prst="rect">
            <a:avLst/>
          </a:prstGeom>
          <a:noFill/>
          <a:ln>
            <a:noFill/>
          </a:ln>
        </p:spPr>
        <p:style>
          <a:lnRef idx="0"/>
          <a:fillRef idx="0"/>
          <a:effectRef idx="0"/>
          <a:fontRef idx="minor"/>
        </p:style>
        <p:txBody>
          <a:bodyPr lIns="90000" rIns="90000" tIns="45000" bIns="45000">
            <a:normAutofit/>
          </a:bodyPr>
          <a:p>
            <a:pPr>
              <a:lnSpc>
                <a:spcPct val="120000"/>
              </a:lnSpc>
            </a:pPr>
            <a:r>
              <a:rPr b="1" lang="en-GB" sz="2800" spc="-1" strike="noStrike">
                <a:solidFill>
                  <a:srgbClr val="007784"/>
                </a:solidFill>
                <a:latin typeface="Raleway"/>
                <a:ea typeface="DejaVu Sans"/>
              </a:rPr>
              <a:t>Aknowledgements</a:t>
            </a:r>
            <a:endParaRPr b="0" lang="en-GB" sz="2800" spc="-1" strike="noStrike">
              <a:latin typeface="Arial"/>
            </a:endParaRPr>
          </a:p>
          <a:p>
            <a:pPr>
              <a:lnSpc>
                <a:spcPct val="120000"/>
              </a:lnSpc>
            </a:pPr>
            <a:r>
              <a:rPr b="1" lang="en-GB" sz="2800" spc="-1" strike="noStrike">
                <a:solidFill>
                  <a:srgbClr val="007784"/>
                </a:solidFill>
                <a:latin typeface="Raleway"/>
                <a:ea typeface="DejaVu Sans"/>
              </a:rPr>
              <a:t>- Aknowledgements go here</a:t>
            </a:r>
            <a:endParaRPr b="0" lang="en-GB" sz="2800" spc="-1" strike="noStrike">
              <a:latin typeface="Arial"/>
            </a:endParaRPr>
          </a:p>
          <a:p>
            <a:pPr>
              <a:lnSpc>
                <a:spcPct val="120000"/>
              </a:lnSpc>
            </a:pPr>
            <a:endParaRPr b="0" lang="en-GB" sz="2800" spc="-1" strike="noStrike">
              <a:latin typeface="Arial"/>
            </a:endParaRPr>
          </a:p>
        </p:txBody>
      </p:sp>
      <p:sp>
        <p:nvSpPr>
          <p:cNvPr id="95" name="CustomShape 16"/>
          <p:cNvSpPr/>
          <p:nvPr/>
        </p:nvSpPr>
        <p:spPr>
          <a:xfrm>
            <a:off x="16260480" y="12584160"/>
            <a:ext cx="12957840" cy="18885240"/>
          </a:xfrm>
          <a:prstGeom prst="rect">
            <a:avLst/>
          </a:prstGeom>
          <a:noFill/>
          <a:ln>
            <a:noFill/>
          </a:ln>
        </p:spPr>
        <p:style>
          <a:lnRef idx="0"/>
          <a:fillRef idx="0"/>
          <a:effectRef idx="0"/>
          <a:fontRef idx="minor"/>
        </p:style>
        <p:txBody>
          <a:bodyPr lIns="122040" rIns="122040" tIns="60840" bIns="60840">
            <a:normAutofit/>
          </a:bodyPr>
          <a:p>
            <a:pPr algn="just">
              <a:lnSpc>
                <a:spcPct val="140000"/>
              </a:lnSpc>
            </a:pPr>
            <a:r>
              <a:rPr b="0" lang="en-GB" sz="3200" spc="-1" strike="noStrike">
                <a:solidFill>
                  <a:srgbClr val="000000"/>
                </a:solidFill>
                <a:latin typeface="Raleway"/>
                <a:ea typeface="DejaVu Sans"/>
              </a:rPr>
              <a:t>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a:t>
            </a:r>
            <a:endParaRPr b="0" lang="en-GB" sz="3200" spc="-1" strike="noStrike">
              <a:latin typeface="Arial"/>
            </a:endParaRPr>
          </a:p>
          <a:p>
            <a:pPr algn="just">
              <a:lnSpc>
                <a:spcPct val="140000"/>
              </a:lnSpc>
            </a:pPr>
            <a:endParaRPr b="0" lang="en-GB" sz="3200" spc="-1" strike="noStrike">
              <a:latin typeface="Arial"/>
            </a:endParaRPr>
          </a:p>
          <a:p>
            <a:pPr algn="just">
              <a:lnSpc>
                <a:spcPct val="140000"/>
              </a:lnSpc>
            </a:pPr>
            <a:endParaRPr b="0" lang="en-GB" sz="3200" spc="-1" strike="noStrike">
              <a:latin typeface="Arial"/>
            </a:endParaRPr>
          </a:p>
          <a:p>
            <a:pPr algn="just">
              <a:lnSpc>
                <a:spcPct val="140000"/>
              </a:lnSpc>
            </a:pPr>
            <a:endParaRPr b="0" lang="en-GB" sz="3200" spc="-1" strike="noStrike">
              <a:latin typeface="Arial"/>
            </a:endParaRPr>
          </a:p>
          <a:p>
            <a:pPr algn="just">
              <a:lnSpc>
                <a:spcPct val="140000"/>
              </a:lnSpc>
            </a:pPr>
            <a:endParaRPr b="0" lang="en-GB" sz="3200" spc="-1" strike="noStrike">
              <a:latin typeface="Arial"/>
            </a:endParaRPr>
          </a:p>
          <a:p>
            <a:pPr algn="just">
              <a:lnSpc>
                <a:spcPct val="140000"/>
              </a:lnSpc>
            </a:pPr>
            <a:endParaRPr b="0" lang="en-GB" sz="3200" spc="-1" strike="noStrike">
              <a:latin typeface="Arial"/>
            </a:endParaRPr>
          </a:p>
          <a:p>
            <a:pPr algn="just">
              <a:lnSpc>
                <a:spcPct val="140000"/>
              </a:lnSpc>
            </a:pPr>
            <a:endParaRPr b="0" lang="en-GB" sz="3200" spc="-1" strike="noStrike">
              <a:latin typeface="Arial"/>
            </a:endParaRPr>
          </a:p>
          <a:p>
            <a:pPr algn="just">
              <a:lnSpc>
                <a:spcPct val="140000"/>
              </a:lnSpc>
            </a:pPr>
            <a:endParaRPr b="0" lang="en-GB" sz="3200" spc="-1" strike="noStrike">
              <a:latin typeface="Arial"/>
            </a:endParaRPr>
          </a:p>
          <a:p>
            <a:pPr algn="just">
              <a:lnSpc>
                <a:spcPct val="140000"/>
              </a:lnSpc>
            </a:pPr>
            <a:endParaRPr b="0" lang="en-GB" sz="3200" spc="-1" strike="noStrike">
              <a:latin typeface="Arial"/>
            </a:endParaRPr>
          </a:p>
          <a:p>
            <a:pPr algn="just">
              <a:lnSpc>
                <a:spcPct val="140000"/>
              </a:lnSpc>
            </a:pPr>
            <a:endParaRPr b="0" lang="en-GB" sz="3200" spc="-1" strike="noStrike">
              <a:latin typeface="Arial"/>
            </a:endParaRPr>
          </a:p>
          <a:p>
            <a:pPr algn="just">
              <a:lnSpc>
                <a:spcPct val="140000"/>
              </a:lnSpc>
            </a:pPr>
            <a:endParaRPr b="0" lang="en-GB" sz="3200" spc="-1" strike="noStrike">
              <a:latin typeface="Arial"/>
            </a:endParaRPr>
          </a:p>
          <a:p>
            <a:pPr algn="just">
              <a:lnSpc>
                <a:spcPct val="140000"/>
              </a:lnSpc>
            </a:pPr>
            <a:endParaRPr b="0" lang="en-GB" sz="3200" spc="-1" strike="noStrike">
              <a:latin typeface="Arial"/>
            </a:endParaRPr>
          </a:p>
          <a:p>
            <a:pPr algn="just">
              <a:lnSpc>
                <a:spcPct val="140000"/>
              </a:lnSpc>
            </a:pPr>
            <a:r>
              <a:rPr b="0" lang="en-GB" sz="3200" spc="-1" strike="noStrike">
                <a:solidFill>
                  <a:srgbClr val="000000"/>
                </a:solidFill>
                <a:latin typeface="Raleway"/>
                <a:ea typeface="DejaVu Sans"/>
              </a:rPr>
              <a:t>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a:t>
            </a:r>
            <a:endParaRPr b="0" lang="en-GB" sz="3200" spc="-1" strike="noStrike">
              <a:latin typeface="Arial"/>
            </a:endParaRPr>
          </a:p>
          <a:p>
            <a:pPr algn="just">
              <a:lnSpc>
                <a:spcPct val="140000"/>
              </a:lnSpc>
              <a:spcBef>
                <a:spcPts val="1599"/>
              </a:spcBef>
            </a:pPr>
            <a:endParaRPr b="0" lang="en-GB" sz="3200" spc="-1" strike="noStrike">
              <a:latin typeface="Arial"/>
            </a:endParaRPr>
          </a:p>
          <a:p>
            <a:pPr algn="just">
              <a:lnSpc>
                <a:spcPct val="140000"/>
              </a:lnSpc>
              <a:spcBef>
                <a:spcPts val="1599"/>
              </a:spcBef>
            </a:pPr>
            <a:endParaRPr b="0" lang="en-GB" sz="3200" spc="-1" strike="noStrike">
              <a:latin typeface="Arial"/>
            </a:endParaRPr>
          </a:p>
        </p:txBody>
      </p:sp>
      <p:sp>
        <p:nvSpPr>
          <p:cNvPr id="96" name="CustomShape 17"/>
          <p:cNvSpPr/>
          <p:nvPr/>
        </p:nvSpPr>
        <p:spPr>
          <a:xfrm>
            <a:off x="16260480" y="11591280"/>
            <a:ext cx="12960360" cy="1267560"/>
          </a:xfrm>
          <a:prstGeom prst="rect">
            <a:avLst/>
          </a:prstGeom>
          <a:noFill/>
          <a:ln>
            <a:noFill/>
          </a:ln>
        </p:spPr>
        <p:style>
          <a:lnRef idx="0"/>
          <a:fillRef idx="0"/>
          <a:effectRef idx="0"/>
          <a:fontRef idx="minor"/>
        </p:style>
        <p:txBody>
          <a:bodyPr lIns="90000" rIns="90000" tIns="45000" bIns="45000">
            <a:normAutofit/>
          </a:bodyPr>
          <a:p>
            <a:pPr>
              <a:lnSpc>
                <a:spcPct val="90000"/>
              </a:lnSpc>
            </a:pPr>
            <a:r>
              <a:rPr b="0" lang="en-GB" sz="5400" spc="-1" strike="noStrike">
                <a:solidFill>
                  <a:srgbClr val="238d83"/>
                </a:solidFill>
                <a:latin typeface="Raleway"/>
                <a:ea typeface="DejaVu Sans"/>
              </a:rPr>
              <a:t>Results</a:t>
            </a:r>
            <a:endParaRPr b="0" lang="en-GB" sz="5400" spc="-1" strike="noStrike">
              <a:latin typeface="Arial"/>
            </a:endParaRPr>
          </a:p>
        </p:txBody>
      </p:sp>
      <p:sp>
        <p:nvSpPr>
          <p:cNvPr id="97" name="CustomShape 18"/>
          <p:cNvSpPr/>
          <p:nvPr/>
        </p:nvSpPr>
        <p:spPr>
          <a:xfrm>
            <a:off x="16277760" y="20192760"/>
            <a:ext cx="12957480" cy="4154040"/>
          </a:xfrm>
          <a:prstGeom prst="rect">
            <a:avLst/>
          </a:prstGeom>
          <a:solidFill>
            <a:srgbClr val="ff0000"/>
          </a:solidFill>
          <a:ln>
            <a:noFill/>
          </a:ln>
        </p:spPr>
        <p:style>
          <a:lnRef idx="0"/>
          <a:fillRef idx="0"/>
          <a:effectRef idx="0"/>
          <a:fontRef idx="minor"/>
        </p:style>
      </p:sp>
      <p:sp>
        <p:nvSpPr>
          <p:cNvPr id="98" name="CustomShape 19"/>
          <p:cNvSpPr/>
          <p:nvPr/>
        </p:nvSpPr>
        <p:spPr>
          <a:xfrm>
            <a:off x="1204920" y="12836160"/>
            <a:ext cx="12700800" cy="4154040"/>
          </a:xfrm>
          <a:prstGeom prst="rect">
            <a:avLst/>
          </a:prstGeom>
          <a:solidFill>
            <a:srgbClr val="ff0000"/>
          </a:solidFill>
          <a:ln>
            <a:noFill/>
          </a:ln>
        </p:spPr>
        <p:style>
          <a:lnRef idx="0"/>
          <a:fillRef idx="0"/>
          <a:effectRef idx="0"/>
          <a:fontRef idx="minor"/>
        </p:style>
      </p:sp>
      <p:sp>
        <p:nvSpPr>
          <p:cNvPr id="99" name="CustomShape 20"/>
          <p:cNvSpPr/>
          <p:nvPr/>
        </p:nvSpPr>
        <p:spPr>
          <a:xfrm>
            <a:off x="1143000" y="17213040"/>
            <a:ext cx="12886560" cy="2050920"/>
          </a:xfrm>
          <a:prstGeom prst="rect">
            <a:avLst/>
          </a:prstGeom>
          <a:noFill/>
          <a:ln>
            <a:noFill/>
          </a:ln>
        </p:spPr>
        <p:style>
          <a:lnRef idx="0"/>
          <a:fillRef idx="0"/>
          <a:effectRef idx="0"/>
          <a:fontRef idx="minor"/>
        </p:style>
        <p:txBody>
          <a:bodyPr lIns="122040" rIns="122040" tIns="60840" bIns="60840">
            <a:normAutofit/>
          </a:bodyPr>
          <a:p>
            <a:pPr algn="just">
              <a:lnSpc>
                <a:spcPct val="140000"/>
              </a:lnSpc>
            </a:pPr>
            <a:r>
              <a:rPr b="1" lang="en-GB" sz="2400" spc="-1" strike="noStrike">
                <a:solidFill>
                  <a:srgbClr val="000000"/>
                </a:solidFill>
                <a:latin typeface="Raleway"/>
                <a:ea typeface="DejaVu Sans"/>
              </a:rPr>
              <a:t>Fig. 1 </a:t>
            </a:r>
            <a:r>
              <a:rPr b="0" lang="en-GB" sz="2400" spc="-1" strike="noStrike">
                <a:solidFill>
                  <a:srgbClr val="000000"/>
                </a:solidFill>
                <a:latin typeface="Raleway"/>
                <a:ea typeface="DejaVu Sans"/>
              </a:rPr>
              <a:t>Lorem ipsum dolor sit amet, consectetur elit. Donec ut est at ex interdum fringilla. Lorem ipsum dolor sit amet, consectetur elit. Donec ut est at ex interdum fringilla. Lorem ipsum dolor sit amet, consectetur elit. </a:t>
            </a:r>
            <a:endParaRPr b="0" lang="en-GB" sz="2400" spc="-1" strike="noStrike">
              <a:latin typeface="Arial"/>
            </a:endParaRPr>
          </a:p>
        </p:txBody>
      </p:sp>
      <p:sp>
        <p:nvSpPr>
          <p:cNvPr id="100" name="CustomShape 21"/>
          <p:cNvSpPr/>
          <p:nvPr/>
        </p:nvSpPr>
        <p:spPr>
          <a:xfrm>
            <a:off x="16194960" y="24427800"/>
            <a:ext cx="12886560" cy="2050920"/>
          </a:xfrm>
          <a:prstGeom prst="rect">
            <a:avLst/>
          </a:prstGeom>
          <a:noFill/>
          <a:ln>
            <a:noFill/>
          </a:ln>
        </p:spPr>
        <p:style>
          <a:lnRef idx="0"/>
          <a:fillRef idx="0"/>
          <a:effectRef idx="0"/>
          <a:fontRef idx="minor"/>
        </p:style>
        <p:txBody>
          <a:bodyPr lIns="122040" rIns="122040" tIns="60840" bIns="60840">
            <a:normAutofit/>
          </a:bodyPr>
          <a:p>
            <a:pPr algn="just">
              <a:lnSpc>
                <a:spcPct val="140000"/>
              </a:lnSpc>
            </a:pPr>
            <a:r>
              <a:rPr b="1" lang="en-GB" sz="2400" spc="-1" strike="noStrike">
                <a:solidFill>
                  <a:srgbClr val="000000"/>
                </a:solidFill>
                <a:latin typeface="Raleway"/>
                <a:ea typeface="DejaVu Sans"/>
              </a:rPr>
              <a:t>Fig. 2 </a:t>
            </a:r>
            <a:r>
              <a:rPr b="0" lang="en-GB" sz="2400" spc="-1" strike="noStrike">
                <a:solidFill>
                  <a:srgbClr val="000000"/>
                </a:solidFill>
                <a:latin typeface="Raleway"/>
                <a:ea typeface="DejaVu Sans"/>
              </a:rPr>
              <a:t>Lorem ipsum dolor sit amet, consectetur elit. Donec ut est at ex interdum fringilla. Lorem ipsum dolor sit amet, consectetur elit. Donec ut est at ex interdum fringilla. Lorem ipsum dolor sit amet, consectetur elit. </a:t>
            </a:r>
            <a:endParaRPr b="0" lang="en-GB"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TotalTime>
  <Application>LibreOffice/6.4.7.2$Linux_X86_64 LibreOffice_project/40$Build-2</Application>
  <Words>1655</Words>
  <Paragraphs>73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2021-11-26T14:44:24Z</dcterms:created>
  <dc:creator>Simon Jungblut</dc:creator>
  <dc:description/>
  <dc:language>en-US</dc:language>
  <cp:lastModifiedBy/>
  <dcterms:modified xsi:type="dcterms:W3CDTF">2023-02-18T11:03:09Z</dcterms:modified>
  <cp:revision>84</cp:revision>
  <dc:subject/>
  <dc:title>PowerPoint-Präsentation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PresentationFormat">
    <vt:lpwstr>Benutzerdefiniert</vt:lpwstr>
  </property>
  <property fmtid="{D5CDD505-2E9C-101B-9397-08002B2CF9AE}" pid="4" name="Slides">
    <vt:i4>2</vt:i4>
  </property>
</Properties>
</file>