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7.jpeg" ContentType="image/jpe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Lst>
  <p:sldSz cx="10691812" cy="151193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34240" y="603000"/>
            <a:ext cx="9622800" cy="2524680"/>
          </a:xfrm>
          <a:prstGeom prst="rect">
            <a:avLst/>
          </a:prstGeom>
        </p:spPr>
        <p:txBody>
          <a:bodyPr lIns="0" rIns="0" tIns="0" bIns="0" anchor="ctr"/>
          <a:p>
            <a:pPr algn="ctr"/>
            <a:endParaRPr b="0" lang="en-GB" sz="1560" spc="-1" strike="noStrike">
              <a:latin typeface="Arial"/>
            </a:endParaRPr>
          </a:p>
        </p:txBody>
      </p:sp>
      <p:sp>
        <p:nvSpPr>
          <p:cNvPr id="44" name="PlaceHolder 2"/>
          <p:cNvSpPr>
            <a:spLocks noGrp="1"/>
          </p:cNvSpPr>
          <p:nvPr>
            <p:ph type="body"/>
          </p:nvPr>
        </p:nvSpPr>
        <p:spPr>
          <a:xfrm>
            <a:off x="534240" y="3537720"/>
            <a:ext cx="9622800" cy="4182840"/>
          </a:xfrm>
          <a:prstGeom prst="rect">
            <a:avLst/>
          </a:prstGeom>
        </p:spPr>
        <p:txBody>
          <a:bodyPr lIns="0" rIns="0" tIns="0" bIns="0">
            <a:normAutofit/>
          </a:bodyPr>
          <a:p>
            <a:endParaRPr b="0" lang="en-GB" sz="1130" spc="-1" strike="noStrike">
              <a:latin typeface="Arial"/>
            </a:endParaRPr>
          </a:p>
        </p:txBody>
      </p:sp>
      <p:sp>
        <p:nvSpPr>
          <p:cNvPr id="45" name="PlaceHolder 3"/>
          <p:cNvSpPr>
            <a:spLocks noGrp="1"/>
          </p:cNvSpPr>
          <p:nvPr>
            <p:ph type="body"/>
          </p:nvPr>
        </p:nvSpPr>
        <p:spPr>
          <a:xfrm>
            <a:off x="534240" y="8118360"/>
            <a:ext cx="9622800" cy="4182840"/>
          </a:xfrm>
          <a:prstGeom prst="rect">
            <a:avLst/>
          </a:prstGeom>
        </p:spPr>
        <p:txBody>
          <a:bodyPr lIns="0" rIns="0" tIns="0" bIns="0">
            <a:normAutofit/>
          </a:bodyPr>
          <a:p>
            <a:endParaRPr b="0" lang="en-GB" sz="113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34240" y="603000"/>
            <a:ext cx="9622800" cy="2524680"/>
          </a:xfrm>
          <a:prstGeom prst="rect">
            <a:avLst/>
          </a:prstGeom>
        </p:spPr>
        <p:txBody>
          <a:bodyPr lIns="0" rIns="0" tIns="0" bIns="0" anchor="ctr"/>
          <a:p>
            <a:pPr algn="ctr"/>
            <a:endParaRPr b="0" lang="en-GB" sz="1560" spc="-1" strike="noStrike">
              <a:latin typeface="Arial"/>
            </a:endParaRPr>
          </a:p>
        </p:txBody>
      </p:sp>
      <p:sp>
        <p:nvSpPr>
          <p:cNvPr id="47" name="PlaceHolder 2"/>
          <p:cNvSpPr>
            <a:spLocks noGrp="1"/>
          </p:cNvSpPr>
          <p:nvPr>
            <p:ph type="body"/>
          </p:nvPr>
        </p:nvSpPr>
        <p:spPr>
          <a:xfrm>
            <a:off x="534240" y="3537720"/>
            <a:ext cx="4695840" cy="4182840"/>
          </a:xfrm>
          <a:prstGeom prst="rect">
            <a:avLst/>
          </a:prstGeom>
        </p:spPr>
        <p:txBody>
          <a:bodyPr lIns="0" rIns="0" tIns="0" bIns="0">
            <a:normAutofit/>
          </a:bodyPr>
          <a:p>
            <a:endParaRPr b="0" lang="en-GB" sz="1130" spc="-1" strike="noStrike">
              <a:latin typeface="Arial"/>
            </a:endParaRPr>
          </a:p>
        </p:txBody>
      </p:sp>
      <p:sp>
        <p:nvSpPr>
          <p:cNvPr id="48" name="PlaceHolder 3"/>
          <p:cNvSpPr>
            <a:spLocks noGrp="1"/>
          </p:cNvSpPr>
          <p:nvPr>
            <p:ph type="body"/>
          </p:nvPr>
        </p:nvSpPr>
        <p:spPr>
          <a:xfrm>
            <a:off x="5465160" y="3537720"/>
            <a:ext cx="4695840" cy="4182840"/>
          </a:xfrm>
          <a:prstGeom prst="rect">
            <a:avLst/>
          </a:prstGeom>
        </p:spPr>
        <p:txBody>
          <a:bodyPr lIns="0" rIns="0" tIns="0" bIns="0">
            <a:normAutofit/>
          </a:bodyPr>
          <a:p>
            <a:endParaRPr b="0" lang="en-GB" sz="1130" spc="-1" strike="noStrike">
              <a:latin typeface="Arial"/>
            </a:endParaRPr>
          </a:p>
        </p:txBody>
      </p:sp>
      <p:sp>
        <p:nvSpPr>
          <p:cNvPr id="49" name="PlaceHolder 4"/>
          <p:cNvSpPr>
            <a:spLocks noGrp="1"/>
          </p:cNvSpPr>
          <p:nvPr>
            <p:ph type="body"/>
          </p:nvPr>
        </p:nvSpPr>
        <p:spPr>
          <a:xfrm>
            <a:off x="534240" y="8118360"/>
            <a:ext cx="4695840" cy="4182840"/>
          </a:xfrm>
          <a:prstGeom prst="rect">
            <a:avLst/>
          </a:prstGeom>
        </p:spPr>
        <p:txBody>
          <a:bodyPr lIns="0" rIns="0" tIns="0" bIns="0">
            <a:normAutofit/>
          </a:bodyPr>
          <a:p>
            <a:endParaRPr b="0" lang="en-GB" sz="1130" spc="-1" strike="noStrike">
              <a:latin typeface="Arial"/>
            </a:endParaRPr>
          </a:p>
        </p:txBody>
      </p:sp>
      <p:sp>
        <p:nvSpPr>
          <p:cNvPr id="50" name="PlaceHolder 5"/>
          <p:cNvSpPr>
            <a:spLocks noGrp="1"/>
          </p:cNvSpPr>
          <p:nvPr>
            <p:ph type="body"/>
          </p:nvPr>
        </p:nvSpPr>
        <p:spPr>
          <a:xfrm>
            <a:off x="5465160" y="8118360"/>
            <a:ext cx="4695840" cy="4182840"/>
          </a:xfrm>
          <a:prstGeom prst="rect">
            <a:avLst/>
          </a:prstGeom>
        </p:spPr>
        <p:txBody>
          <a:bodyPr lIns="0" rIns="0" tIns="0" bIns="0">
            <a:normAutofit/>
          </a:bodyPr>
          <a:p>
            <a:endParaRPr b="0" lang="en-GB" sz="113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34240" y="603000"/>
            <a:ext cx="9622800" cy="2524680"/>
          </a:xfrm>
          <a:prstGeom prst="rect">
            <a:avLst/>
          </a:prstGeom>
        </p:spPr>
        <p:txBody>
          <a:bodyPr lIns="0" rIns="0" tIns="0" bIns="0" anchor="ctr"/>
          <a:p>
            <a:pPr algn="ctr"/>
            <a:endParaRPr b="0" lang="en-GB" sz="1560" spc="-1" strike="noStrike">
              <a:latin typeface="Arial"/>
            </a:endParaRPr>
          </a:p>
        </p:txBody>
      </p:sp>
      <p:sp>
        <p:nvSpPr>
          <p:cNvPr id="52" name="PlaceHolder 2"/>
          <p:cNvSpPr>
            <a:spLocks noGrp="1"/>
          </p:cNvSpPr>
          <p:nvPr>
            <p:ph type="body"/>
          </p:nvPr>
        </p:nvSpPr>
        <p:spPr>
          <a:xfrm>
            <a:off x="534240" y="3537720"/>
            <a:ext cx="3098160" cy="4182840"/>
          </a:xfrm>
          <a:prstGeom prst="rect">
            <a:avLst/>
          </a:prstGeom>
        </p:spPr>
        <p:txBody>
          <a:bodyPr lIns="0" rIns="0" tIns="0" bIns="0">
            <a:normAutofit/>
          </a:bodyPr>
          <a:p>
            <a:endParaRPr b="0" lang="en-GB" sz="1130" spc="-1" strike="noStrike">
              <a:latin typeface="Arial"/>
            </a:endParaRPr>
          </a:p>
        </p:txBody>
      </p:sp>
      <p:sp>
        <p:nvSpPr>
          <p:cNvPr id="53" name="PlaceHolder 3"/>
          <p:cNvSpPr>
            <a:spLocks noGrp="1"/>
          </p:cNvSpPr>
          <p:nvPr>
            <p:ph type="body"/>
          </p:nvPr>
        </p:nvSpPr>
        <p:spPr>
          <a:xfrm>
            <a:off x="3787560" y="3537720"/>
            <a:ext cx="3098160" cy="4182840"/>
          </a:xfrm>
          <a:prstGeom prst="rect">
            <a:avLst/>
          </a:prstGeom>
        </p:spPr>
        <p:txBody>
          <a:bodyPr lIns="0" rIns="0" tIns="0" bIns="0">
            <a:normAutofit/>
          </a:bodyPr>
          <a:p>
            <a:endParaRPr b="0" lang="en-GB" sz="1130" spc="-1" strike="noStrike">
              <a:latin typeface="Arial"/>
            </a:endParaRPr>
          </a:p>
        </p:txBody>
      </p:sp>
      <p:sp>
        <p:nvSpPr>
          <p:cNvPr id="54" name="PlaceHolder 4"/>
          <p:cNvSpPr>
            <a:spLocks noGrp="1"/>
          </p:cNvSpPr>
          <p:nvPr>
            <p:ph type="body"/>
          </p:nvPr>
        </p:nvSpPr>
        <p:spPr>
          <a:xfrm>
            <a:off x="7041240" y="3537720"/>
            <a:ext cx="3098160" cy="4182840"/>
          </a:xfrm>
          <a:prstGeom prst="rect">
            <a:avLst/>
          </a:prstGeom>
        </p:spPr>
        <p:txBody>
          <a:bodyPr lIns="0" rIns="0" tIns="0" bIns="0">
            <a:normAutofit/>
          </a:bodyPr>
          <a:p>
            <a:endParaRPr b="0" lang="en-GB" sz="1130" spc="-1" strike="noStrike">
              <a:latin typeface="Arial"/>
            </a:endParaRPr>
          </a:p>
        </p:txBody>
      </p:sp>
      <p:sp>
        <p:nvSpPr>
          <p:cNvPr id="55" name="PlaceHolder 5"/>
          <p:cNvSpPr>
            <a:spLocks noGrp="1"/>
          </p:cNvSpPr>
          <p:nvPr>
            <p:ph type="body"/>
          </p:nvPr>
        </p:nvSpPr>
        <p:spPr>
          <a:xfrm>
            <a:off x="534240" y="8118360"/>
            <a:ext cx="3098160" cy="4182840"/>
          </a:xfrm>
          <a:prstGeom prst="rect">
            <a:avLst/>
          </a:prstGeom>
        </p:spPr>
        <p:txBody>
          <a:bodyPr lIns="0" rIns="0" tIns="0" bIns="0">
            <a:normAutofit/>
          </a:bodyPr>
          <a:p>
            <a:endParaRPr b="0" lang="en-GB" sz="1130" spc="-1" strike="noStrike">
              <a:latin typeface="Arial"/>
            </a:endParaRPr>
          </a:p>
        </p:txBody>
      </p:sp>
      <p:sp>
        <p:nvSpPr>
          <p:cNvPr id="56" name="PlaceHolder 6"/>
          <p:cNvSpPr>
            <a:spLocks noGrp="1"/>
          </p:cNvSpPr>
          <p:nvPr>
            <p:ph type="body"/>
          </p:nvPr>
        </p:nvSpPr>
        <p:spPr>
          <a:xfrm>
            <a:off x="3787560" y="8118360"/>
            <a:ext cx="3098160" cy="4182840"/>
          </a:xfrm>
          <a:prstGeom prst="rect">
            <a:avLst/>
          </a:prstGeom>
        </p:spPr>
        <p:txBody>
          <a:bodyPr lIns="0" rIns="0" tIns="0" bIns="0">
            <a:normAutofit/>
          </a:bodyPr>
          <a:p>
            <a:endParaRPr b="0" lang="en-GB" sz="1130" spc="-1" strike="noStrike">
              <a:latin typeface="Arial"/>
            </a:endParaRPr>
          </a:p>
        </p:txBody>
      </p:sp>
      <p:sp>
        <p:nvSpPr>
          <p:cNvPr id="57" name="PlaceHolder 7"/>
          <p:cNvSpPr>
            <a:spLocks noGrp="1"/>
          </p:cNvSpPr>
          <p:nvPr>
            <p:ph type="body"/>
          </p:nvPr>
        </p:nvSpPr>
        <p:spPr>
          <a:xfrm>
            <a:off x="7041240" y="8118360"/>
            <a:ext cx="3098160" cy="4182840"/>
          </a:xfrm>
          <a:prstGeom prst="rect">
            <a:avLst/>
          </a:prstGeom>
        </p:spPr>
        <p:txBody>
          <a:bodyPr lIns="0" rIns="0" tIns="0" bIns="0">
            <a:normAutofit/>
          </a:bodyPr>
          <a:p>
            <a:endParaRPr b="0" lang="en-GB" sz="113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 name="PlaceHolder 1"/>
          <p:cNvSpPr>
            <a:spLocks noGrp="1"/>
          </p:cNvSpPr>
          <p:nvPr>
            <p:ph type="title"/>
          </p:nvPr>
        </p:nvSpPr>
        <p:spPr>
          <a:xfrm>
            <a:off x="534240" y="603000"/>
            <a:ext cx="9622800" cy="2524680"/>
          </a:xfrm>
          <a:prstGeom prst="rect">
            <a:avLst/>
          </a:prstGeom>
        </p:spPr>
        <p:txBody>
          <a:bodyPr lIns="0" rIns="0" tIns="0" bIns="0" anchor="ctr"/>
          <a:p>
            <a:pPr algn="ctr"/>
            <a:endParaRPr b="0" lang="en-GB" sz="1560" spc="-1" strike="noStrike">
              <a:latin typeface="Arial"/>
            </a:endParaRPr>
          </a:p>
        </p:txBody>
      </p:sp>
      <p:sp>
        <p:nvSpPr>
          <p:cNvPr id="23" name="PlaceHolder 2"/>
          <p:cNvSpPr>
            <a:spLocks noGrp="1"/>
          </p:cNvSpPr>
          <p:nvPr>
            <p:ph type="subTitle"/>
          </p:nvPr>
        </p:nvSpPr>
        <p:spPr>
          <a:xfrm>
            <a:off x="534240" y="3537720"/>
            <a:ext cx="9622800" cy="876960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34240" y="603000"/>
            <a:ext cx="9622800" cy="2524680"/>
          </a:xfrm>
          <a:prstGeom prst="rect">
            <a:avLst/>
          </a:prstGeom>
        </p:spPr>
        <p:txBody>
          <a:bodyPr lIns="0" rIns="0" tIns="0" bIns="0" anchor="ctr"/>
          <a:p>
            <a:pPr algn="ctr"/>
            <a:endParaRPr b="0" lang="en-GB" sz="1560" spc="-1" strike="noStrike">
              <a:latin typeface="Arial"/>
            </a:endParaRPr>
          </a:p>
        </p:txBody>
      </p:sp>
      <p:sp>
        <p:nvSpPr>
          <p:cNvPr id="25" name="PlaceHolder 2"/>
          <p:cNvSpPr>
            <a:spLocks noGrp="1"/>
          </p:cNvSpPr>
          <p:nvPr>
            <p:ph type="body"/>
          </p:nvPr>
        </p:nvSpPr>
        <p:spPr>
          <a:xfrm>
            <a:off x="534240" y="3537720"/>
            <a:ext cx="9622800" cy="8769600"/>
          </a:xfrm>
          <a:prstGeom prst="rect">
            <a:avLst/>
          </a:prstGeom>
        </p:spPr>
        <p:txBody>
          <a:bodyPr lIns="0" rIns="0" tIns="0" bIns="0">
            <a:normAutofit/>
          </a:bodyPr>
          <a:p>
            <a:endParaRPr b="0" lang="en-GB" sz="113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34240" y="603000"/>
            <a:ext cx="9622800" cy="2524680"/>
          </a:xfrm>
          <a:prstGeom prst="rect">
            <a:avLst/>
          </a:prstGeom>
        </p:spPr>
        <p:txBody>
          <a:bodyPr lIns="0" rIns="0" tIns="0" bIns="0" anchor="ctr"/>
          <a:p>
            <a:pPr algn="ctr"/>
            <a:endParaRPr b="0" lang="en-GB" sz="1560" spc="-1" strike="noStrike">
              <a:latin typeface="Arial"/>
            </a:endParaRPr>
          </a:p>
        </p:txBody>
      </p:sp>
      <p:sp>
        <p:nvSpPr>
          <p:cNvPr id="27" name="PlaceHolder 2"/>
          <p:cNvSpPr>
            <a:spLocks noGrp="1"/>
          </p:cNvSpPr>
          <p:nvPr>
            <p:ph type="body"/>
          </p:nvPr>
        </p:nvSpPr>
        <p:spPr>
          <a:xfrm>
            <a:off x="534240" y="3537720"/>
            <a:ext cx="4695840" cy="8769600"/>
          </a:xfrm>
          <a:prstGeom prst="rect">
            <a:avLst/>
          </a:prstGeom>
        </p:spPr>
        <p:txBody>
          <a:bodyPr lIns="0" rIns="0" tIns="0" bIns="0">
            <a:normAutofit/>
          </a:bodyPr>
          <a:p>
            <a:endParaRPr b="0" lang="en-GB" sz="1130" spc="-1" strike="noStrike">
              <a:latin typeface="Arial"/>
            </a:endParaRPr>
          </a:p>
        </p:txBody>
      </p:sp>
      <p:sp>
        <p:nvSpPr>
          <p:cNvPr id="28" name="PlaceHolder 3"/>
          <p:cNvSpPr>
            <a:spLocks noGrp="1"/>
          </p:cNvSpPr>
          <p:nvPr>
            <p:ph type="body"/>
          </p:nvPr>
        </p:nvSpPr>
        <p:spPr>
          <a:xfrm>
            <a:off x="5465160" y="3537720"/>
            <a:ext cx="4695840" cy="8769600"/>
          </a:xfrm>
          <a:prstGeom prst="rect">
            <a:avLst/>
          </a:prstGeom>
        </p:spPr>
        <p:txBody>
          <a:bodyPr lIns="0" rIns="0" tIns="0" bIns="0">
            <a:normAutofit/>
          </a:bodyPr>
          <a:p>
            <a:endParaRPr b="0" lang="en-GB" sz="113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 name="PlaceHolder 1"/>
          <p:cNvSpPr>
            <a:spLocks noGrp="1"/>
          </p:cNvSpPr>
          <p:nvPr>
            <p:ph type="title"/>
          </p:nvPr>
        </p:nvSpPr>
        <p:spPr>
          <a:xfrm>
            <a:off x="534240" y="603000"/>
            <a:ext cx="9622800" cy="2524680"/>
          </a:xfrm>
          <a:prstGeom prst="rect">
            <a:avLst/>
          </a:prstGeom>
        </p:spPr>
        <p:txBody>
          <a:bodyPr lIns="0" rIns="0" tIns="0" bIns="0" anchor="ctr"/>
          <a:p>
            <a:pPr algn="ctr"/>
            <a:endParaRPr b="0" lang="en-GB" sz="156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 name="PlaceHolder 1"/>
          <p:cNvSpPr>
            <a:spLocks noGrp="1"/>
          </p:cNvSpPr>
          <p:nvPr>
            <p:ph type="subTitle"/>
          </p:nvPr>
        </p:nvSpPr>
        <p:spPr>
          <a:xfrm>
            <a:off x="534240" y="603000"/>
            <a:ext cx="9622800" cy="1170432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34240" y="603000"/>
            <a:ext cx="9622800" cy="2524680"/>
          </a:xfrm>
          <a:prstGeom prst="rect">
            <a:avLst/>
          </a:prstGeom>
        </p:spPr>
        <p:txBody>
          <a:bodyPr lIns="0" rIns="0" tIns="0" bIns="0" anchor="ctr"/>
          <a:p>
            <a:pPr algn="ctr"/>
            <a:endParaRPr b="0" lang="en-GB" sz="1560" spc="-1" strike="noStrike">
              <a:latin typeface="Arial"/>
            </a:endParaRPr>
          </a:p>
        </p:txBody>
      </p:sp>
      <p:sp>
        <p:nvSpPr>
          <p:cNvPr id="32" name="PlaceHolder 2"/>
          <p:cNvSpPr>
            <a:spLocks noGrp="1"/>
          </p:cNvSpPr>
          <p:nvPr>
            <p:ph type="body"/>
          </p:nvPr>
        </p:nvSpPr>
        <p:spPr>
          <a:xfrm>
            <a:off x="534240" y="3537720"/>
            <a:ext cx="4695840" cy="4182840"/>
          </a:xfrm>
          <a:prstGeom prst="rect">
            <a:avLst/>
          </a:prstGeom>
        </p:spPr>
        <p:txBody>
          <a:bodyPr lIns="0" rIns="0" tIns="0" bIns="0">
            <a:normAutofit/>
          </a:bodyPr>
          <a:p>
            <a:endParaRPr b="0" lang="en-GB" sz="1130" spc="-1" strike="noStrike">
              <a:latin typeface="Arial"/>
            </a:endParaRPr>
          </a:p>
        </p:txBody>
      </p:sp>
      <p:sp>
        <p:nvSpPr>
          <p:cNvPr id="33" name="PlaceHolder 3"/>
          <p:cNvSpPr>
            <a:spLocks noGrp="1"/>
          </p:cNvSpPr>
          <p:nvPr>
            <p:ph type="body"/>
          </p:nvPr>
        </p:nvSpPr>
        <p:spPr>
          <a:xfrm>
            <a:off x="5465160" y="3537720"/>
            <a:ext cx="4695840" cy="8769600"/>
          </a:xfrm>
          <a:prstGeom prst="rect">
            <a:avLst/>
          </a:prstGeom>
        </p:spPr>
        <p:txBody>
          <a:bodyPr lIns="0" rIns="0" tIns="0" bIns="0">
            <a:normAutofit/>
          </a:bodyPr>
          <a:p>
            <a:endParaRPr b="0" lang="en-GB" sz="1130" spc="-1" strike="noStrike">
              <a:latin typeface="Arial"/>
            </a:endParaRPr>
          </a:p>
        </p:txBody>
      </p:sp>
      <p:sp>
        <p:nvSpPr>
          <p:cNvPr id="34" name="PlaceHolder 4"/>
          <p:cNvSpPr>
            <a:spLocks noGrp="1"/>
          </p:cNvSpPr>
          <p:nvPr>
            <p:ph type="body"/>
          </p:nvPr>
        </p:nvSpPr>
        <p:spPr>
          <a:xfrm>
            <a:off x="534240" y="8118360"/>
            <a:ext cx="4695840" cy="4182840"/>
          </a:xfrm>
          <a:prstGeom prst="rect">
            <a:avLst/>
          </a:prstGeom>
        </p:spPr>
        <p:txBody>
          <a:bodyPr lIns="0" rIns="0" tIns="0" bIns="0">
            <a:normAutofit/>
          </a:bodyPr>
          <a:p>
            <a:endParaRPr b="0" lang="en-GB" sz="113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34240" y="603000"/>
            <a:ext cx="9622800" cy="2524680"/>
          </a:xfrm>
          <a:prstGeom prst="rect">
            <a:avLst/>
          </a:prstGeom>
        </p:spPr>
        <p:txBody>
          <a:bodyPr lIns="0" rIns="0" tIns="0" bIns="0" anchor="ctr"/>
          <a:p>
            <a:pPr algn="ctr"/>
            <a:endParaRPr b="0" lang="en-GB" sz="1560" spc="-1" strike="noStrike">
              <a:latin typeface="Arial"/>
            </a:endParaRPr>
          </a:p>
        </p:txBody>
      </p:sp>
      <p:sp>
        <p:nvSpPr>
          <p:cNvPr id="36" name="PlaceHolder 2"/>
          <p:cNvSpPr>
            <a:spLocks noGrp="1"/>
          </p:cNvSpPr>
          <p:nvPr>
            <p:ph type="body"/>
          </p:nvPr>
        </p:nvSpPr>
        <p:spPr>
          <a:xfrm>
            <a:off x="534240" y="3537720"/>
            <a:ext cx="4695840" cy="8769600"/>
          </a:xfrm>
          <a:prstGeom prst="rect">
            <a:avLst/>
          </a:prstGeom>
        </p:spPr>
        <p:txBody>
          <a:bodyPr lIns="0" rIns="0" tIns="0" bIns="0">
            <a:normAutofit/>
          </a:bodyPr>
          <a:p>
            <a:endParaRPr b="0" lang="en-GB" sz="1130" spc="-1" strike="noStrike">
              <a:latin typeface="Arial"/>
            </a:endParaRPr>
          </a:p>
        </p:txBody>
      </p:sp>
      <p:sp>
        <p:nvSpPr>
          <p:cNvPr id="37" name="PlaceHolder 3"/>
          <p:cNvSpPr>
            <a:spLocks noGrp="1"/>
          </p:cNvSpPr>
          <p:nvPr>
            <p:ph type="body"/>
          </p:nvPr>
        </p:nvSpPr>
        <p:spPr>
          <a:xfrm>
            <a:off x="5465160" y="3537720"/>
            <a:ext cx="4695840" cy="4182840"/>
          </a:xfrm>
          <a:prstGeom prst="rect">
            <a:avLst/>
          </a:prstGeom>
        </p:spPr>
        <p:txBody>
          <a:bodyPr lIns="0" rIns="0" tIns="0" bIns="0">
            <a:normAutofit/>
          </a:bodyPr>
          <a:p>
            <a:endParaRPr b="0" lang="en-GB" sz="1130" spc="-1" strike="noStrike">
              <a:latin typeface="Arial"/>
            </a:endParaRPr>
          </a:p>
        </p:txBody>
      </p:sp>
      <p:sp>
        <p:nvSpPr>
          <p:cNvPr id="38" name="PlaceHolder 4"/>
          <p:cNvSpPr>
            <a:spLocks noGrp="1"/>
          </p:cNvSpPr>
          <p:nvPr>
            <p:ph type="body"/>
          </p:nvPr>
        </p:nvSpPr>
        <p:spPr>
          <a:xfrm>
            <a:off x="5465160" y="8118360"/>
            <a:ext cx="4695840" cy="4182840"/>
          </a:xfrm>
          <a:prstGeom prst="rect">
            <a:avLst/>
          </a:prstGeom>
        </p:spPr>
        <p:txBody>
          <a:bodyPr lIns="0" rIns="0" tIns="0" bIns="0">
            <a:normAutofit/>
          </a:bodyPr>
          <a:p>
            <a:endParaRPr b="0" lang="en-GB" sz="113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34240" y="603000"/>
            <a:ext cx="9622800" cy="2524680"/>
          </a:xfrm>
          <a:prstGeom prst="rect">
            <a:avLst/>
          </a:prstGeom>
        </p:spPr>
        <p:txBody>
          <a:bodyPr lIns="0" rIns="0" tIns="0" bIns="0" anchor="ctr"/>
          <a:p>
            <a:pPr algn="ctr"/>
            <a:endParaRPr b="0" lang="en-GB" sz="1560" spc="-1" strike="noStrike">
              <a:latin typeface="Arial"/>
            </a:endParaRPr>
          </a:p>
        </p:txBody>
      </p:sp>
      <p:sp>
        <p:nvSpPr>
          <p:cNvPr id="40" name="PlaceHolder 2"/>
          <p:cNvSpPr>
            <a:spLocks noGrp="1"/>
          </p:cNvSpPr>
          <p:nvPr>
            <p:ph type="body"/>
          </p:nvPr>
        </p:nvSpPr>
        <p:spPr>
          <a:xfrm>
            <a:off x="534240" y="3537720"/>
            <a:ext cx="4695840" cy="4182840"/>
          </a:xfrm>
          <a:prstGeom prst="rect">
            <a:avLst/>
          </a:prstGeom>
        </p:spPr>
        <p:txBody>
          <a:bodyPr lIns="0" rIns="0" tIns="0" bIns="0">
            <a:normAutofit/>
          </a:bodyPr>
          <a:p>
            <a:endParaRPr b="0" lang="en-GB" sz="1130" spc="-1" strike="noStrike">
              <a:latin typeface="Arial"/>
            </a:endParaRPr>
          </a:p>
        </p:txBody>
      </p:sp>
      <p:sp>
        <p:nvSpPr>
          <p:cNvPr id="41" name="PlaceHolder 3"/>
          <p:cNvSpPr>
            <a:spLocks noGrp="1"/>
          </p:cNvSpPr>
          <p:nvPr>
            <p:ph type="body"/>
          </p:nvPr>
        </p:nvSpPr>
        <p:spPr>
          <a:xfrm>
            <a:off x="5465160" y="3537720"/>
            <a:ext cx="4695840" cy="4182840"/>
          </a:xfrm>
          <a:prstGeom prst="rect">
            <a:avLst/>
          </a:prstGeom>
        </p:spPr>
        <p:txBody>
          <a:bodyPr lIns="0" rIns="0" tIns="0" bIns="0">
            <a:normAutofit/>
          </a:bodyPr>
          <a:p>
            <a:endParaRPr b="0" lang="en-GB" sz="1130" spc="-1" strike="noStrike">
              <a:latin typeface="Arial"/>
            </a:endParaRPr>
          </a:p>
        </p:txBody>
      </p:sp>
      <p:sp>
        <p:nvSpPr>
          <p:cNvPr id="42" name="PlaceHolder 4"/>
          <p:cNvSpPr>
            <a:spLocks noGrp="1"/>
          </p:cNvSpPr>
          <p:nvPr>
            <p:ph type="body"/>
          </p:nvPr>
        </p:nvSpPr>
        <p:spPr>
          <a:xfrm>
            <a:off x="534240" y="8118360"/>
            <a:ext cx="9622800" cy="4182840"/>
          </a:xfrm>
          <a:prstGeom prst="rect">
            <a:avLst/>
          </a:prstGeom>
        </p:spPr>
        <p:txBody>
          <a:bodyPr lIns="0" rIns="0" tIns="0" bIns="0">
            <a:normAutofit/>
          </a:bodyPr>
          <a:p>
            <a:endParaRPr b="0" lang="en-GB" sz="113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jpeg"/><Relationship Id="rId9" Type="http://schemas.openxmlformats.org/officeDocument/2006/relationships/slideLayout" Target="../slideLayouts/slideLayout1.xml"/><Relationship Id="rId10" Type="http://schemas.openxmlformats.org/officeDocument/2006/relationships/slideLayout" Target="../slideLayouts/slideLayout2.xml"/><Relationship Id="rId11" Type="http://schemas.openxmlformats.org/officeDocument/2006/relationships/slideLayout" Target="../slideLayouts/slideLayout3.xml"/><Relationship Id="rId12" Type="http://schemas.openxmlformats.org/officeDocument/2006/relationships/slideLayout" Target="../slideLayouts/slideLayout4.xml"/><Relationship Id="rId13" Type="http://schemas.openxmlformats.org/officeDocument/2006/relationships/slideLayout" Target="../slideLayouts/slideLayout5.xml"/><Relationship Id="rId14" Type="http://schemas.openxmlformats.org/officeDocument/2006/relationships/slideLayout" Target="../slideLayouts/slideLayout6.xml"/><Relationship Id="rId15" Type="http://schemas.openxmlformats.org/officeDocument/2006/relationships/slideLayout" Target="../slideLayouts/slideLayout7.xml"/><Relationship Id="rId16" Type="http://schemas.openxmlformats.org/officeDocument/2006/relationships/slideLayout" Target="../slideLayouts/slideLayout8.xml"/><Relationship Id="rId17" Type="http://schemas.openxmlformats.org/officeDocument/2006/relationships/slideLayout" Target="../slideLayouts/slideLayout9.xml"/><Relationship Id="rId18" Type="http://schemas.openxmlformats.org/officeDocument/2006/relationships/slideLayout" Target="../slideLayouts/slideLayout10.xml"/><Relationship Id="rId19" Type="http://schemas.openxmlformats.org/officeDocument/2006/relationships/slideLayout" Target="../slideLayouts/slideLayout11.xml"/><Relationship Id="rId20"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flipH="1" rot="10800000">
            <a:off x="10701360" y="14252760"/>
            <a:ext cx="10672560" cy="228960"/>
          </a:xfrm>
          <a:custGeom>
            <a:avLst/>
            <a:gdLst/>
            <a:ahLst/>
            <a:rect l="l" t="t" r="r" b="b"/>
            <a:pathLst>
              <a:path w="8859877" h="766270">
                <a:moveTo>
                  <a:pt x="0" y="0"/>
                </a:moveTo>
                <a:lnTo>
                  <a:pt x="8859877" y="0"/>
                </a:lnTo>
                <a:lnTo>
                  <a:pt x="8859877" y="766007"/>
                </a:lnTo>
                <a:lnTo>
                  <a:pt x="8856836" y="766270"/>
                </a:lnTo>
                <a:lnTo>
                  <a:pt x="0" y="0"/>
                </a:lnTo>
                <a:close/>
              </a:path>
            </a:pathLst>
          </a:custGeom>
          <a:solidFill>
            <a:srgbClr val="238d83"/>
          </a:solidFill>
          <a:ln>
            <a:noFill/>
          </a:ln>
        </p:spPr>
        <p:style>
          <a:lnRef idx="0"/>
          <a:fillRef idx="0"/>
          <a:effectRef idx="0"/>
          <a:fontRef idx="minor"/>
        </p:style>
      </p:sp>
      <p:sp>
        <p:nvSpPr>
          <p:cNvPr id="1" name="CustomShape 2"/>
          <p:cNvSpPr/>
          <p:nvPr/>
        </p:nvSpPr>
        <p:spPr>
          <a:xfrm flipV="1">
            <a:off x="360" y="14212800"/>
            <a:ext cx="10700280" cy="689040"/>
          </a:xfrm>
          <a:prstGeom prst="rect">
            <a:avLst/>
          </a:prstGeom>
          <a:solidFill>
            <a:srgbClr val="80b415"/>
          </a:solidFill>
          <a:ln>
            <a:solidFill>
              <a:srgbClr val="80b415"/>
            </a:solidFill>
          </a:ln>
        </p:spPr>
        <p:style>
          <a:lnRef idx="2">
            <a:schemeClr val="accent1">
              <a:shade val="50000"/>
            </a:schemeClr>
          </a:lnRef>
          <a:fillRef idx="1">
            <a:schemeClr val="accent1"/>
          </a:fillRef>
          <a:effectRef idx="0">
            <a:schemeClr val="accent1"/>
          </a:effectRef>
          <a:fontRef idx="minor"/>
        </p:style>
      </p:sp>
      <p:pic>
        <p:nvPicPr>
          <p:cNvPr id="2" name="Grafik 6" descr=""/>
          <p:cNvPicPr/>
          <p:nvPr/>
        </p:nvPicPr>
        <p:blipFill>
          <a:blip r:embed="rId2"/>
          <a:stretch/>
        </p:blipFill>
        <p:spPr>
          <a:xfrm>
            <a:off x="284400" y="14272560"/>
            <a:ext cx="1272960" cy="565200"/>
          </a:xfrm>
          <a:prstGeom prst="rect">
            <a:avLst/>
          </a:prstGeom>
          <a:ln>
            <a:noFill/>
          </a:ln>
        </p:spPr>
      </p:pic>
      <p:pic>
        <p:nvPicPr>
          <p:cNvPr id="3" name="Picture 41" descr=""/>
          <p:cNvPicPr/>
          <p:nvPr/>
        </p:nvPicPr>
        <p:blipFill>
          <a:blip r:embed="rId3"/>
          <a:stretch/>
        </p:blipFill>
        <p:spPr>
          <a:xfrm>
            <a:off x="8829000" y="14392440"/>
            <a:ext cx="165240" cy="154440"/>
          </a:xfrm>
          <a:prstGeom prst="rect">
            <a:avLst/>
          </a:prstGeom>
          <a:ln>
            <a:noFill/>
          </a:ln>
        </p:spPr>
      </p:pic>
      <p:pic>
        <p:nvPicPr>
          <p:cNvPr id="4" name="Picture 42" descr=""/>
          <p:cNvPicPr/>
          <p:nvPr/>
        </p:nvPicPr>
        <p:blipFill>
          <a:blip r:embed="rId4"/>
          <a:stretch/>
        </p:blipFill>
        <p:spPr>
          <a:xfrm>
            <a:off x="8823600" y="14554440"/>
            <a:ext cx="165240" cy="154440"/>
          </a:xfrm>
          <a:prstGeom prst="rect">
            <a:avLst/>
          </a:prstGeom>
          <a:ln>
            <a:noFill/>
          </a:ln>
        </p:spPr>
      </p:pic>
      <p:pic>
        <p:nvPicPr>
          <p:cNvPr id="5" name="Picture 43" descr=""/>
          <p:cNvPicPr/>
          <p:nvPr/>
        </p:nvPicPr>
        <p:blipFill>
          <a:blip r:embed="rId5"/>
          <a:stretch/>
        </p:blipFill>
        <p:spPr>
          <a:xfrm>
            <a:off x="8829360" y="14228640"/>
            <a:ext cx="165240" cy="154440"/>
          </a:xfrm>
          <a:prstGeom prst="rect">
            <a:avLst/>
          </a:prstGeom>
          <a:ln>
            <a:noFill/>
          </a:ln>
        </p:spPr>
      </p:pic>
      <p:pic>
        <p:nvPicPr>
          <p:cNvPr id="6" name="Picture 44" descr=""/>
          <p:cNvPicPr/>
          <p:nvPr/>
        </p:nvPicPr>
        <p:blipFill>
          <a:blip r:embed="rId6"/>
          <a:stretch/>
        </p:blipFill>
        <p:spPr>
          <a:xfrm>
            <a:off x="8823240" y="14711760"/>
            <a:ext cx="165240" cy="154440"/>
          </a:xfrm>
          <a:prstGeom prst="rect">
            <a:avLst/>
          </a:prstGeom>
          <a:ln>
            <a:noFill/>
          </a:ln>
        </p:spPr>
      </p:pic>
      <p:sp>
        <p:nvSpPr>
          <p:cNvPr id="7" name="CustomShape 3"/>
          <p:cNvSpPr/>
          <p:nvPr/>
        </p:nvSpPr>
        <p:spPr>
          <a:xfrm>
            <a:off x="9027000" y="14180040"/>
            <a:ext cx="1408680" cy="1492920"/>
          </a:xfrm>
          <a:prstGeom prst="rect">
            <a:avLst/>
          </a:prstGeom>
          <a:noFill/>
          <a:ln>
            <a:noFill/>
          </a:ln>
        </p:spPr>
        <p:style>
          <a:lnRef idx="0"/>
          <a:fillRef idx="0"/>
          <a:effectRef idx="0"/>
          <a:fontRef idx="minor"/>
        </p:style>
        <p:txBody>
          <a:bodyPr lIns="122040" rIns="122040" tIns="60840" bIns="60840"/>
          <a:p>
            <a:pPr>
              <a:lnSpc>
                <a:spcPct val="150000"/>
              </a:lnSpc>
            </a:pPr>
            <a:r>
              <a:rPr b="0" lang="en-GB" sz="2000" spc="290" strike="noStrike">
                <a:solidFill>
                  <a:srgbClr val="ffffff"/>
                </a:solidFill>
                <a:latin typeface="Raleway"/>
                <a:ea typeface="DejaVu Sans"/>
              </a:rPr>
              <a:t>@FACEITArctic</a:t>
            </a:r>
            <a:endParaRPr b="0" lang="en-GB" sz="2000" spc="-1" strike="noStrike">
              <a:latin typeface="Arial"/>
            </a:endParaRPr>
          </a:p>
        </p:txBody>
      </p:sp>
      <p:sp>
        <p:nvSpPr>
          <p:cNvPr id="8" name="CustomShape 4"/>
          <p:cNvSpPr/>
          <p:nvPr/>
        </p:nvSpPr>
        <p:spPr>
          <a:xfrm>
            <a:off x="9027000" y="14341680"/>
            <a:ext cx="1408680" cy="1492920"/>
          </a:xfrm>
          <a:prstGeom prst="rect">
            <a:avLst/>
          </a:prstGeom>
          <a:noFill/>
          <a:ln>
            <a:noFill/>
          </a:ln>
        </p:spPr>
        <p:style>
          <a:lnRef idx="0"/>
          <a:fillRef idx="0"/>
          <a:effectRef idx="0"/>
          <a:fontRef idx="minor"/>
        </p:style>
        <p:txBody>
          <a:bodyPr lIns="122040" rIns="122040" tIns="60840" bIns="60840"/>
          <a:p>
            <a:pPr>
              <a:lnSpc>
                <a:spcPct val="150000"/>
              </a:lnSpc>
            </a:pPr>
            <a:r>
              <a:rPr b="0" lang="en-GB" sz="2000" spc="290" strike="noStrike">
                <a:solidFill>
                  <a:srgbClr val="ffffff"/>
                </a:solidFill>
                <a:latin typeface="Raleway"/>
                <a:ea typeface="DejaVu Sans"/>
              </a:rPr>
              <a:t>@FACEITArctic</a:t>
            </a:r>
            <a:endParaRPr b="0" lang="en-GB" sz="2000" spc="-1" strike="noStrike">
              <a:latin typeface="Arial"/>
            </a:endParaRPr>
          </a:p>
        </p:txBody>
      </p:sp>
      <p:sp>
        <p:nvSpPr>
          <p:cNvPr id="9" name="CustomShape 5"/>
          <p:cNvSpPr/>
          <p:nvPr/>
        </p:nvSpPr>
        <p:spPr>
          <a:xfrm>
            <a:off x="9027000" y="14504400"/>
            <a:ext cx="1408680" cy="1492920"/>
          </a:xfrm>
          <a:prstGeom prst="rect">
            <a:avLst/>
          </a:prstGeom>
          <a:noFill/>
          <a:ln>
            <a:noFill/>
          </a:ln>
        </p:spPr>
        <p:style>
          <a:lnRef idx="0"/>
          <a:fillRef idx="0"/>
          <a:effectRef idx="0"/>
          <a:fontRef idx="minor"/>
        </p:style>
        <p:txBody>
          <a:bodyPr lIns="122040" rIns="122040" tIns="60840" bIns="60840"/>
          <a:p>
            <a:pPr>
              <a:lnSpc>
                <a:spcPct val="150000"/>
              </a:lnSpc>
            </a:pPr>
            <a:r>
              <a:rPr b="0" lang="en-GB" sz="2000" spc="290" strike="noStrike">
                <a:solidFill>
                  <a:srgbClr val="ffffff"/>
                </a:solidFill>
                <a:latin typeface="Raleway"/>
                <a:ea typeface="DejaVu Sans"/>
              </a:rPr>
              <a:t>@face_it_arctic</a:t>
            </a:r>
            <a:endParaRPr b="0" lang="en-GB" sz="2000" spc="-1" strike="noStrike">
              <a:latin typeface="Arial"/>
            </a:endParaRPr>
          </a:p>
        </p:txBody>
      </p:sp>
      <p:sp>
        <p:nvSpPr>
          <p:cNvPr id="10" name="CustomShape 6"/>
          <p:cNvSpPr/>
          <p:nvPr/>
        </p:nvSpPr>
        <p:spPr>
          <a:xfrm>
            <a:off x="9027000" y="14667480"/>
            <a:ext cx="1408680" cy="1950120"/>
          </a:xfrm>
          <a:prstGeom prst="rect">
            <a:avLst/>
          </a:prstGeom>
          <a:noFill/>
          <a:ln>
            <a:noFill/>
          </a:ln>
        </p:spPr>
        <p:style>
          <a:lnRef idx="0"/>
          <a:fillRef idx="0"/>
          <a:effectRef idx="0"/>
          <a:fontRef idx="minor"/>
        </p:style>
        <p:txBody>
          <a:bodyPr lIns="122040" rIns="122040" tIns="60840" bIns="60840"/>
          <a:p>
            <a:pPr>
              <a:lnSpc>
                <a:spcPct val="150000"/>
              </a:lnSpc>
            </a:pPr>
            <a:r>
              <a:rPr b="0" lang="en-GB" sz="2000" spc="290" strike="noStrike">
                <a:solidFill>
                  <a:srgbClr val="ffffff"/>
                </a:solidFill>
                <a:latin typeface="Raleway"/>
                <a:ea typeface="DejaVu Sans"/>
              </a:rPr>
              <a:t>@The FACE-IT Project</a:t>
            </a:r>
            <a:endParaRPr b="0" lang="en-GB" sz="2000" spc="-1" strike="noStrike">
              <a:latin typeface="Arial"/>
            </a:endParaRPr>
          </a:p>
        </p:txBody>
      </p:sp>
      <p:sp>
        <p:nvSpPr>
          <p:cNvPr id="11" name="CustomShape 7"/>
          <p:cNvSpPr/>
          <p:nvPr/>
        </p:nvSpPr>
        <p:spPr>
          <a:xfrm>
            <a:off x="8357400" y="14850720"/>
            <a:ext cx="2086920" cy="2680200"/>
          </a:xfrm>
          <a:prstGeom prst="rect">
            <a:avLst/>
          </a:prstGeom>
          <a:noFill/>
          <a:ln>
            <a:noFill/>
          </a:ln>
        </p:spPr>
        <p:style>
          <a:lnRef idx="0"/>
          <a:fillRef idx="0"/>
          <a:effectRef idx="0"/>
          <a:fontRef idx="minor"/>
        </p:style>
        <p:txBody>
          <a:bodyPr lIns="122040" rIns="122040" tIns="60840" bIns="60840"/>
          <a:p>
            <a:pPr algn="r">
              <a:lnSpc>
                <a:spcPct val="150000"/>
              </a:lnSpc>
            </a:pPr>
            <a:r>
              <a:rPr b="1" lang="en-GB" sz="2800" spc="290" strike="noStrike">
                <a:solidFill>
                  <a:srgbClr val="007784"/>
                </a:solidFill>
                <a:latin typeface="Raleway"/>
                <a:ea typeface="DejaVu Sans"/>
              </a:rPr>
              <a:t>www.face-it-project.eu</a:t>
            </a:r>
            <a:endParaRPr b="0" lang="en-GB" sz="2800" spc="-1" strike="noStrike">
              <a:latin typeface="Arial"/>
            </a:endParaRPr>
          </a:p>
        </p:txBody>
      </p:sp>
      <p:grpSp>
        <p:nvGrpSpPr>
          <p:cNvPr id="12" name="Group 8"/>
          <p:cNvGrpSpPr/>
          <p:nvPr/>
        </p:nvGrpSpPr>
        <p:grpSpPr>
          <a:xfrm>
            <a:off x="3798720" y="14295240"/>
            <a:ext cx="3093840" cy="6436080"/>
            <a:chOff x="3798720" y="14295240"/>
            <a:chExt cx="3093840" cy="6436080"/>
          </a:xfrm>
        </p:grpSpPr>
        <p:pic>
          <p:nvPicPr>
            <p:cNvPr id="13" name="Grafik 13" descr=""/>
            <p:cNvPicPr/>
            <p:nvPr/>
          </p:nvPicPr>
          <p:blipFill>
            <a:blip r:embed="rId7"/>
            <a:stretch/>
          </p:blipFill>
          <p:spPr>
            <a:xfrm>
              <a:off x="6365880" y="14295240"/>
              <a:ext cx="526680" cy="527040"/>
            </a:xfrm>
            <a:prstGeom prst="rect">
              <a:avLst/>
            </a:prstGeom>
            <a:ln>
              <a:noFill/>
            </a:ln>
          </p:spPr>
        </p:pic>
        <p:pic>
          <p:nvPicPr>
            <p:cNvPr id="14" name="Grafik 4" descr=""/>
            <p:cNvPicPr/>
            <p:nvPr/>
          </p:nvPicPr>
          <p:blipFill>
            <a:blip r:embed="rId8"/>
            <a:stretch/>
          </p:blipFill>
          <p:spPr>
            <a:xfrm>
              <a:off x="3798720" y="14346000"/>
              <a:ext cx="635400" cy="423720"/>
            </a:xfrm>
            <a:prstGeom prst="rect">
              <a:avLst/>
            </a:prstGeom>
            <a:ln>
              <a:noFill/>
            </a:ln>
          </p:spPr>
        </p:pic>
        <p:sp>
          <p:nvSpPr>
            <p:cNvPr id="15" name="CustomShape 9"/>
            <p:cNvSpPr/>
            <p:nvPr/>
          </p:nvSpPr>
          <p:spPr>
            <a:xfrm>
              <a:off x="4536360" y="14321520"/>
              <a:ext cx="1727280" cy="6409800"/>
            </a:xfrm>
            <a:prstGeom prst="rect">
              <a:avLst/>
            </a:prstGeom>
            <a:noFill/>
            <a:ln>
              <a:noFill/>
            </a:ln>
          </p:spPr>
          <p:style>
            <a:lnRef idx="0"/>
            <a:fillRef idx="0"/>
            <a:effectRef idx="0"/>
            <a:fontRef idx="minor"/>
          </p:style>
          <p:txBody>
            <a:bodyPr lIns="90000" rIns="90000" tIns="45000" bIns="45000"/>
            <a:p>
              <a:pPr algn="just">
                <a:lnSpc>
                  <a:spcPct val="104000"/>
                </a:lnSpc>
              </a:pPr>
              <a:r>
                <a:rPr b="1" lang="en-GB" sz="2100" spc="-1" strike="noStrike">
                  <a:solidFill>
                    <a:srgbClr val="ffffff"/>
                  </a:solidFill>
                  <a:latin typeface="raleway"/>
                  <a:ea typeface="DejaVu Sans"/>
                </a:rPr>
                <a:t>FACE-IT has received funding from the European Union’s Horizon 2020 research and innovation programme under grant agreement No 869154.</a:t>
              </a:r>
              <a:endParaRPr b="0" lang="en-GB" sz="2100" spc="-1" strike="noStrike">
                <a:latin typeface="Arial"/>
              </a:endParaRPr>
            </a:p>
          </p:txBody>
        </p:sp>
      </p:grpSp>
      <p:sp>
        <p:nvSpPr>
          <p:cNvPr id="16" name="CustomShape 10"/>
          <p:cNvSpPr/>
          <p:nvPr/>
        </p:nvSpPr>
        <p:spPr>
          <a:xfrm>
            <a:off x="360" y="360"/>
            <a:ext cx="10691280" cy="1906560"/>
          </a:xfrm>
          <a:prstGeom prst="rect">
            <a:avLst/>
          </a:prstGeom>
          <a:solidFill>
            <a:srgbClr val="238d83"/>
          </a:solidFill>
          <a:ln>
            <a:solidFill>
              <a:srgbClr val="238d83"/>
            </a:solidFill>
          </a:ln>
        </p:spPr>
        <p:style>
          <a:lnRef idx="2">
            <a:schemeClr val="accent1">
              <a:shade val="50000"/>
            </a:schemeClr>
          </a:lnRef>
          <a:fillRef idx="1">
            <a:schemeClr val="accent1"/>
          </a:fillRef>
          <a:effectRef idx="0">
            <a:schemeClr val="accent1"/>
          </a:effectRef>
          <a:fontRef idx="minor"/>
        </p:style>
      </p:sp>
      <p:sp>
        <p:nvSpPr>
          <p:cNvPr id="17" name="PlaceHolder 11"/>
          <p:cNvSpPr>
            <a:spLocks noGrp="1"/>
          </p:cNvSpPr>
          <p:nvPr>
            <p:ph type="ftr"/>
          </p:nvPr>
        </p:nvSpPr>
        <p:spPr>
          <a:xfrm>
            <a:off x="917640" y="12608640"/>
            <a:ext cx="3607920" cy="804600"/>
          </a:xfrm>
          <a:prstGeom prst="rect">
            <a:avLst/>
          </a:prstGeom>
        </p:spPr>
        <p:txBody>
          <a:bodyPr lIns="90000" rIns="90000" tIns="45000" bIns="45000"/>
          <a:p>
            <a:pPr algn="ctr">
              <a:lnSpc>
                <a:spcPct val="100000"/>
              </a:lnSpc>
            </a:pPr>
            <a:r>
              <a:rPr b="0" lang="en-GB" sz="1400" spc="-1" strike="noStrike">
                <a:solidFill>
                  <a:srgbClr val="000000"/>
                </a:solidFill>
                <a:latin typeface="Calibri"/>
              </a:rPr>
              <a:t>Footer</a:t>
            </a:r>
            <a:endParaRPr b="0" lang="en-GB" sz="1400" spc="-1" strike="noStrike">
              <a:latin typeface="Times New Roman"/>
            </a:endParaRPr>
          </a:p>
        </p:txBody>
      </p:sp>
      <p:sp>
        <p:nvSpPr>
          <p:cNvPr id="18" name="PlaceHolder 12"/>
          <p:cNvSpPr>
            <a:spLocks noGrp="1"/>
          </p:cNvSpPr>
          <p:nvPr>
            <p:ph type="sldNum"/>
          </p:nvPr>
        </p:nvSpPr>
        <p:spPr>
          <a:xfrm>
            <a:off x="7551000" y="14014080"/>
            <a:ext cx="2405160" cy="804600"/>
          </a:xfrm>
          <a:prstGeom prst="rect">
            <a:avLst/>
          </a:prstGeom>
        </p:spPr>
        <p:txBody>
          <a:bodyPr lIns="90000" rIns="90000" tIns="45000" bIns="45000"/>
          <a:p>
            <a:pPr>
              <a:lnSpc>
                <a:spcPct val="100000"/>
              </a:lnSpc>
            </a:pPr>
            <a:fld id="{963EF849-254D-47BE-A07B-CC3642E41818}" type="slidenum">
              <a:rPr b="0" lang="en-GB" sz="1800" spc="-1" strike="noStrike">
                <a:solidFill>
                  <a:srgbClr val="000000"/>
                </a:solidFill>
                <a:latin typeface="Calibri"/>
              </a:rPr>
              <a:t>&lt;number&gt;</a:t>
            </a:fld>
            <a:endParaRPr b="0" lang="en-GB" sz="1800" spc="-1" strike="noStrike">
              <a:latin typeface="Times New Roman"/>
            </a:endParaRPr>
          </a:p>
        </p:txBody>
      </p:sp>
      <p:sp>
        <p:nvSpPr>
          <p:cNvPr id="19" name="PlaceHolder 13"/>
          <p:cNvSpPr>
            <a:spLocks noGrp="1"/>
          </p:cNvSpPr>
          <p:nvPr>
            <p:ph type="dt"/>
          </p:nvPr>
        </p:nvSpPr>
        <p:spPr>
          <a:xfrm>
            <a:off x="734760" y="14014080"/>
            <a:ext cx="2405160" cy="804600"/>
          </a:xfrm>
          <a:prstGeom prst="rect">
            <a:avLst/>
          </a:prstGeom>
        </p:spPr>
        <p:txBody>
          <a:bodyPr lIns="90000" rIns="90000" tIns="45000" bIns="45000"/>
          <a:p>
            <a:endParaRPr b="0" lang="en-GB" sz="2400" spc="-1" strike="noStrike">
              <a:latin typeface="Times New Roman"/>
            </a:endParaRPr>
          </a:p>
        </p:txBody>
      </p:sp>
      <p:sp>
        <p:nvSpPr>
          <p:cNvPr id="20" name="PlaceHolder 14"/>
          <p:cNvSpPr>
            <a:spLocks noGrp="1"/>
          </p:cNvSpPr>
          <p:nvPr>
            <p:ph type="title"/>
          </p:nvPr>
        </p:nvSpPr>
        <p:spPr>
          <a:xfrm>
            <a:off x="534240" y="603000"/>
            <a:ext cx="9622800" cy="2524680"/>
          </a:xfrm>
          <a:prstGeom prst="rect">
            <a:avLst/>
          </a:prstGeom>
        </p:spPr>
        <p:txBody>
          <a:bodyPr lIns="0" rIns="0" tIns="0" bIns="0" anchor="ctr"/>
          <a:p>
            <a:pPr algn="ctr"/>
            <a:r>
              <a:rPr b="0" lang="en-GB" sz="1560" spc="-1" strike="noStrike">
                <a:latin typeface="Arial"/>
              </a:rPr>
              <a:t>Click to edit the title text format</a:t>
            </a:r>
            <a:endParaRPr b="0" lang="en-GB" sz="1560" spc="-1" strike="noStrike">
              <a:latin typeface="Arial"/>
            </a:endParaRPr>
          </a:p>
        </p:txBody>
      </p:sp>
      <p:sp>
        <p:nvSpPr>
          <p:cNvPr id="21" name="PlaceHolder 15"/>
          <p:cNvSpPr>
            <a:spLocks noGrp="1"/>
          </p:cNvSpPr>
          <p:nvPr>
            <p:ph type="body"/>
          </p:nvPr>
        </p:nvSpPr>
        <p:spPr>
          <a:xfrm>
            <a:off x="534240" y="3537720"/>
            <a:ext cx="9622800" cy="8769600"/>
          </a:xfrm>
          <a:prstGeom prst="rect">
            <a:avLst/>
          </a:prstGeom>
        </p:spPr>
        <p:txBody>
          <a:bodyPr lIns="0" rIns="0" tIns="0" bIns="0">
            <a:normAutofit/>
          </a:bodyPr>
          <a:p>
            <a:pPr marL="432000" indent="-324000">
              <a:spcBef>
                <a:spcPts val="499"/>
              </a:spcBef>
              <a:buClr>
                <a:srgbClr val="000000"/>
              </a:buClr>
              <a:buSzPct val="45000"/>
              <a:buFont typeface="Wingdings" charset="2"/>
              <a:buChar char=""/>
            </a:pPr>
            <a:r>
              <a:rPr b="0" lang="en-GB" sz="1130" spc="-1" strike="noStrike">
                <a:latin typeface="Arial"/>
              </a:rPr>
              <a:t>Click to edit the outline text format</a:t>
            </a:r>
            <a:endParaRPr b="0" lang="en-GB" sz="1130" spc="-1" strike="noStrike">
              <a:latin typeface="Arial"/>
            </a:endParaRPr>
          </a:p>
          <a:p>
            <a:pPr lvl="1" marL="864000" indent="-324000">
              <a:spcBef>
                <a:spcPts val="400"/>
              </a:spcBef>
              <a:buClr>
                <a:srgbClr val="000000"/>
              </a:buClr>
              <a:buSzPct val="75000"/>
              <a:buFont typeface="Symbol" charset="2"/>
              <a:buChar char=""/>
            </a:pPr>
            <a:r>
              <a:rPr b="0" lang="en-GB" sz="989" spc="-1" strike="noStrike">
                <a:latin typeface="Arial"/>
              </a:rPr>
              <a:t>Second Outline Level</a:t>
            </a:r>
            <a:endParaRPr b="0" lang="en-GB" sz="989" spc="-1" strike="noStrike">
              <a:latin typeface="Arial"/>
            </a:endParaRPr>
          </a:p>
          <a:p>
            <a:pPr lvl="2" marL="1296000" indent="-288000">
              <a:spcBef>
                <a:spcPts val="298"/>
              </a:spcBef>
              <a:buClr>
                <a:srgbClr val="000000"/>
              </a:buClr>
              <a:buSzPct val="45000"/>
              <a:buFont typeface="Wingdings" charset="2"/>
              <a:buChar char=""/>
            </a:pPr>
            <a:r>
              <a:rPr b="0" lang="en-GB" sz="850" spc="-1" strike="noStrike">
                <a:latin typeface="Arial"/>
              </a:rPr>
              <a:t>Third Outline Level</a:t>
            </a:r>
            <a:endParaRPr b="0" lang="en-GB" sz="850" spc="-1" strike="noStrike">
              <a:latin typeface="Arial"/>
            </a:endParaRPr>
          </a:p>
          <a:p>
            <a:pPr lvl="3" marL="1728000" indent="-216000">
              <a:spcBef>
                <a:spcPts val="198"/>
              </a:spcBef>
              <a:buClr>
                <a:srgbClr val="000000"/>
              </a:buClr>
              <a:buSzPct val="75000"/>
              <a:buFont typeface="Symbol" charset="2"/>
              <a:buChar char=""/>
            </a:pPr>
            <a:r>
              <a:rPr b="0" lang="en-GB" sz="710" spc="-1" strike="noStrike">
                <a:latin typeface="Arial"/>
              </a:rPr>
              <a:t>Fourth Outline Level</a:t>
            </a:r>
            <a:endParaRPr b="0" lang="en-GB" sz="710" spc="-1" strike="noStrike">
              <a:latin typeface="Arial"/>
            </a:endParaRPr>
          </a:p>
          <a:p>
            <a:pPr lvl="4" marL="2160000" indent="-216000">
              <a:spcBef>
                <a:spcPts val="99"/>
              </a:spcBef>
              <a:buClr>
                <a:srgbClr val="000000"/>
              </a:buClr>
              <a:buSzPct val="45000"/>
              <a:buFont typeface="Wingdings" charset="2"/>
              <a:buChar char=""/>
            </a:pPr>
            <a:r>
              <a:rPr b="0" lang="en-GB" sz="710" spc="-1" strike="noStrike">
                <a:latin typeface="Arial"/>
              </a:rPr>
              <a:t>Fifth Outline Level</a:t>
            </a:r>
            <a:endParaRPr b="0" lang="en-GB" sz="710" spc="-1" strike="noStrike">
              <a:latin typeface="Arial"/>
            </a:endParaRPr>
          </a:p>
          <a:p>
            <a:pPr lvl="5" marL="2592000" indent="-216000">
              <a:spcBef>
                <a:spcPts val="99"/>
              </a:spcBef>
              <a:buClr>
                <a:srgbClr val="000000"/>
              </a:buClr>
              <a:buSzPct val="45000"/>
              <a:buFont typeface="Wingdings" charset="2"/>
              <a:buChar char=""/>
            </a:pPr>
            <a:r>
              <a:rPr b="0" lang="en-GB" sz="710" spc="-1" strike="noStrike">
                <a:latin typeface="Arial"/>
              </a:rPr>
              <a:t>Sixth Outline Level</a:t>
            </a:r>
            <a:endParaRPr b="0" lang="en-GB" sz="710" spc="-1" strike="noStrike">
              <a:latin typeface="Arial"/>
            </a:endParaRPr>
          </a:p>
          <a:p>
            <a:pPr lvl="6" marL="3024000" indent="-216000">
              <a:spcBef>
                <a:spcPts val="99"/>
              </a:spcBef>
              <a:buClr>
                <a:srgbClr val="000000"/>
              </a:buClr>
              <a:buSzPct val="45000"/>
              <a:buFont typeface="Wingdings" charset="2"/>
              <a:buChar char=""/>
            </a:pPr>
            <a:r>
              <a:rPr b="0" lang="en-GB" sz="710" spc="-1" strike="noStrike">
                <a:latin typeface="Arial"/>
              </a:rPr>
              <a:t>Seventh Outline Level</a:t>
            </a:r>
            <a:endParaRPr b="0" lang="en-GB" sz="71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60" r:id="rId20"/>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 name="CustomShape 1"/>
          <p:cNvSpPr/>
          <p:nvPr/>
        </p:nvSpPr>
        <p:spPr>
          <a:xfrm>
            <a:off x="403560" y="338040"/>
            <a:ext cx="9920160" cy="1038600"/>
          </a:xfrm>
          <a:prstGeom prst="rect">
            <a:avLst/>
          </a:prstGeom>
          <a:noFill/>
          <a:ln>
            <a:noFill/>
          </a:ln>
        </p:spPr>
        <p:style>
          <a:lnRef idx="0"/>
          <a:fillRef idx="0"/>
          <a:effectRef idx="0"/>
          <a:fontRef idx="minor"/>
        </p:style>
        <p:txBody>
          <a:bodyPr lIns="90000" rIns="90000" tIns="45000" bIns="45000" anchor="ctr">
            <a:normAutofit/>
          </a:bodyPr>
          <a:p>
            <a:pPr>
              <a:lnSpc>
                <a:spcPct val="120000"/>
              </a:lnSpc>
            </a:pPr>
            <a:r>
              <a:rPr b="0" lang="en-GB" sz="9600" spc="-1" strike="noStrike">
                <a:solidFill>
                  <a:srgbClr val="ffffff"/>
                </a:solidFill>
                <a:latin typeface="Raleway"/>
                <a:ea typeface="DejaVu Sans"/>
              </a:rPr>
              <a:t>FjordLight</a:t>
            </a:r>
            <a:endParaRPr b="0" lang="en-GB" sz="9600" spc="-1" strike="noStrike">
              <a:latin typeface="Arial"/>
            </a:endParaRPr>
          </a:p>
        </p:txBody>
      </p:sp>
      <p:sp>
        <p:nvSpPr>
          <p:cNvPr id="59" name="CustomShape 2"/>
          <p:cNvSpPr/>
          <p:nvPr/>
        </p:nvSpPr>
        <p:spPr>
          <a:xfrm>
            <a:off x="403560" y="1489680"/>
            <a:ext cx="9221400" cy="416160"/>
          </a:xfrm>
          <a:prstGeom prst="rect">
            <a:avLst/>
          </a:prstGeom>
          <a:noFill/>
          <a:ln>
            <a:noFill/>
          </a:ln>
        </p:spPr>
        <p:style>
          <a:lnRef idx="0"/>
          <a:fillRef idx="0"/>
          <a:effectRef idx="0"/>
          <a:fontRef idx="minor"/>
        </p:style>
        <p:txBody>
          <a:bodyPr lIns="90000" rIns="90000" tIns="45000" bIns="45000">
            <a:normAutofit/>
          </a:bodyPr>
          <a:p>
            <a:pPr>
              <a:lnSpc>
                <a:spcPct val="120000"/>
              </a:lnSpc>
            </a:pPr>
            <a:r>
              <a:rPr b="0" lang="en-GB" sz="3200" spc="-1" strike="noStrike">
                <a:solidFill>
                  <a:srgbClr val="ffffff"/>
                </a:solidFill>
                <a:latin typeface="Raleway"/>
                <a:ea typeface="DejaVu Sans"/>
              </a:rPr>
              <a:t>Authors: Institutional Logos can go here on the right side.</a:t>
            </a:r>
            <a:endParaRPr b="0" lang="en-GB" sz="3200" spc="-1" strike="noStrike">
              <a:latin typeface="Arial"/>
            </a:endParaRPr>
          </a:p>
        </p:txBody>
      </p:sp>
      <p:sp>
        <p:nvSpPr>
          <p:cNvPr id="60" name="CustomShape 3"/>
          <p:cNvSpPr/>
          <p:nvPr/>
        </p:nvSpPr>
        <p:spPr>
          <a:xfrm>
            <a:off x="403560" y="3057840"/>
            <a:ext cx="4576320" cy="3060720"/>
          </a:xfrm>
          <a:prstGeom prst="rect">
            <a:avLst/>
          </a:prstGeom>
          <a:noFill/>
          <a:ln>
            <a:noFill/>
          </a:ln>
        </p:spPr>
        <p:style>
          <a:lnRef idx="0"/>
          <a:fillRef idx="0"/>
          <a:effectRef idx="0"/>
          <a:fontRef idx="minor"/>
        </p:style>
        <p:txBody>
          <a:bodyPr lIns="122040" rIns="122040" tIns="60840" bIns="60840">
            <a:normAutofit/>
          </a:bodyPr>
          <a:p>
            <a:pPr algn="just">
              <a:lnSpc>
                <a:spcPct val="140000"/>
              </a:lnSpc>
            </a:pPr>
            <a:r>
              <a:rPr b="0" lang="en-GB" sz="3200" spc="-1" strike="noStrike">
                <a:solidFill>
                  <a:srgbClr val="000000"/>
                </a:solidFill>
                <a:latin typeface="Raleway"/>
                <a:ea typeface="DejaVu Sans"/>
              </a:rPr>
              <a:t>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a:t>
            </a:r>
            <a:endParaRPr b="0" lang="en-GB" sz="3200" spc="-1" strike="noStrike">
              <a:latin typeface="Arial"/>
            </a:endParaRPr>
          </a:p>
          <a:p>
            <a:pPr algn="just">
              <a:lnSpc>
                <a:spcPct val="140000"/>
              </a:lnSpc>
            </a:pPr>
            <a:endParaRPr b="0" lang="en-GB" sz="3200" spc="-1" strike="noStrike">
              <a:latin typeface="Arial"/>
            </a:endParaRPr>
          </a:p>
          <a:p>
            <a:pPr algn="just">
              <a:lnSpc>
                <a:spcPct val="140000"/>
              </a:lnSpc>
              <a:spcBef>
                <a:spcPts val="1599"/>
              </a:spcBef>
            </a:pPr>
            <a:r>
              <a:rPr b="0" lang="en-GB" sz="3200" spc="-1" strike="noStrike">
                <a:solidFill>
                  <a:srgbClr val="000000"/>
                </a:solidFill>
                <a:latin typeface="Raleway"/>
                <a:ea typeface="DejaVu Sans"/>
              </a:rPr>
              <a:t>Lorem ipsum dolor sit amet, consectetur elit. Donec ut est at ex interdum Lorem ipsum dolor sit amet, consectetur elit. Donec ut est at ex interdum fringilla. Lorem ipsum dolor sit amet, consectetur elit. Donec ut est at ex interdum fringilla. Lorem ipsum dolor sit amet, consectetur elit. Donec ut est at ex interdum fringilla.</a:t>
            </a:r>
            <a:endParaRPr b="0" lang="en-GB" sz="3200" spc="-1" strike="noStrike">
              <a:latin typeface="Arial"/>
            </a:endParaRPr>
          </a:p>
          <a:p>
            <a:pPr algn="just">
              <a:lnSpc>
                <a:spcPct val="140000"/>
              </a:lnSpc>
              <a:spcBef>
                <a:spcPts val="1599"/>
              </a:spcBef>
            </a:pPr>
            <a:endParaRPr b="0" lang="en-GB" sz="3200" spc="-1" strike="noStrike">
              <a:latin typeface="Arial"/>
            </a:endParaRPr>
          </a:p>
          <a:p>
            <a:pPr algn="just">
              <a:lnSpc>
                <a:spcPct val="140000"/>
              </a:lnSpc>
              <a:spcBef>
                <a:spcPts val="1599"/>
              </a:spcBef>
            </a:pPr>
            <a:endParaRPr b="0" lang="en-GB" sz="3200" spc="-1" strike="noStrike">
              <a:latin typeface="Arial"/>
            </a:endParaRPr>
          </a:p>
        </p:txBody>
      </p:sp>
      <p:sp>
        <p:nvSpPr>
          <p:cNvPr id="61" name="CustomShape 4"/>
          <p:cNvSpPr/>
          <p:nvPr/>
        </p:nvSpPr>
        <p:spPr>
          <a:xfrm>
            <a:off x="5734080" y="3057480"/>
            <a:ext cx="4576680" cy="5672160"/>
          </a:xfrm>
          <a:prstGeom prst="rect">
            <a:avLst/>
          </a:prstGeom>
          <a:noFill/>
          <a:ln>
            <a:noFill/>
          </a:ln>
        </p:spPr>
        <p:style>
          <a:lnRef idx="0"/>
          <a:fillRef idx="0"/>
          <a:effectRef idx="0"/>
          <a:fontRef idx="minor"/>
        </p:style>
        <p:txBody>
          <a:bodyPr lIns="122040" rIns="122040" tIns="60840" bIns="60840">
            <a:normAutofit/>
          </a:bodyPr>
          <a:p>
            <a:pPr algn="just">
              <a:lnSpc>
                <a:spcPct val="140000"/>
              </a:lnSpc>
            </a:pPr>
            <a:r>
              <a:rPr b="0" lang="en-GB" sz="3200" spc="-1" strike="noStrike">
                <a:solidFill>
                  <a:srgbClr val="000000"/>
                </a:solidFill>
                <a:latin typeface="Raleway"/>
                <a:ea typeface="DejaVu Sans"/>
              </a:rPr>
              <a:t>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a:t>
            </a:r>
            <a:endParaRPr b="0" lang="en-GB" sz="3200" spc="-1" strike="noStrike">
              <a:latin typeface="Arial"/>
            </a:endParaRPr>
          </a:p>
          <a:p>
            <a:pPr algn="just">
              <a:lnSpc>
                <a:spcPct val="140000"/>
              </a:lnSpc>
              <a:spcBef>
                <a:spcPts val="1599"/>
              </a:spcBef>
            </a:pPr>
            <a:r>
              <a:rPr b="0" lang="en-GB" sz="3200" spc="-1" strike="noStrike">
                <a:solidFill>
                  <a:srgbClr val="000000"/>
                </a:solidFill>
                <a:latin typeface="Raleway"/>
                <a:ea typeface="DejaVu Sans"/>
              </a:rPr>
              <a:t>Lorem ipsum dolor sit amet, consectetur elit. Donec ut est at ex interdum fringilla. Lorem ipsum dolor sit amet, consectetur elit. Donec ut est at ex interdum fringilla. Lorem ipsum dolor sit amet, consectetur elit. Donec ut est at ex interdum fringilla.</a:t>
            </a:r>
            <a:endParaRPr b="0" lang="en-GB" sz="3200" spc="-1" strike="noStrike">
              <a:latin typeface="Arial"/>
            </a:endParaRPr>
          </a:p>
          <a:p>
            <a:pPr algn="just">
              <a:lnSpc>
                <a:spcPct val="140000"/>
              </a:lnSpc>
              <a:spcBef>
                <a:spcPts val="1599"/>
              </a:spcBef>
            </a:pPr>
            <a:r>
              <a:rPr b="0" lang="en-GB" sz="3200" spc="-1" strike="noStrike">
                <a:solidFill>
                  <a:srgbClr val="000000"/>
                </a:solidFill>
                <a:latin typeface="Raleway"/>
                <a:ea typeface="DejaVu Sans"/>
              </a:rPr>
              <a:t>Lorem ipsum dolor sit amet, consectetur elit. Donec ut est at ex interdum fringilla. Lorem ipsum dolor sit amet, consectetur elit. </a:t>
            </a:r>
            <a:endParaRPr b="0" lang="en-GB" sz="3200" spc="-1" strike="noStrike">
              <a:latin typeface="Arial"/>
            </a:endParaRPr>
          </a:p>
          <a:p>
            <a:pPr algn="just">
              <a:lnSpc>
                <a:spcPct val="140000"/>
              </a:lnSpc>
              <a:spcBef>
                <a:spcPts val="1599"/>
              </a:spcBef>
            </a:pPr>
            <a:endParaRPr b="0" lang="en-GB" sz="3200" spc="-1" strike="noStrike">
              <a:latin typeface="Arial"/>
            </a:endParaRPr>
          </a:p>
        </p:txBody>
      </p:sp>
      <p:sp>
        <p:nvSpPr>
          <p:cNvPr id="62" name="CustomShape 5"/>
          <p:cNvSpPr/>
          <p:nvPr/>
        </p:nvSpPr>
        <p:spPr>
          <a:xfrm>
            <a:off x="3757320" y="13261320"/>
            <a:ext cx="3178080" cy="862920"/>
          </a:xfrm>
          <a:prstGeom prst="rect">
            <a:avLst/>
          </a:prstGeom>
          <a:noFill/>
          <a:ln>
            <a:noFill/>
          </a:ln>
        </p:spPr>
        <p:style>
          <a:lnRef idx="0"/>
          <a:fillRef idx="0"/>
          <a:effectRef idx="0"/>
          <a:fontRef idx="minor"/>
        </p:style>
        <p:txBody>
          <a:bodyPr lIns="90000" rIns="90000" tIns="45000" bIns="45000">
            <a:normAutofit/>
          </a:bodyPr>
          <a:p>
            <a:pPr>
              <a:lnSpc>
                <a:spcPct val="120000"/>
              </a:lnSpc>
            </a:pPr>
            <a:r>
              <a:rPr b="1" lang="en-GB" sz="2800" spc="-1" strike="noStrike">
                <a:solidFill>
                  <a:srgbClr val="007784"/>
                </a:solidFill>
                <a:latin typeface="Raleway"/>
                <a:ea typeface="DejaVu Sans"/>
              </a:rPr>
              <a:t>References</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 References go here</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 References go here</a:t>
            </a:r>
            <a:endParaRPr b="0" lang="en-GB" sz="2800" spc="-1" strike="noStrike">
              <a:latin typeface="Arial"/>
            </a:endParaRPr>
          </a:p>
          <a:p>
            <a:pPr>
              <a:lnSpc>
                <a:spcPct val="120000"/>
              </a:lnSpc>
            </a:pPr>
            <a:endParaRPr b="0" lang="en-GB" sz="2800" spc="-1" strike="noStrike">
              <a:latin typeface="Arial"/>
            </a:endParaRPr>
          </a:p>
        </p:txBody>
      </p:sp>
      <p:sp>
        <p:nvSpPr>
          <p:cNvPr id="63" name="CustomShape 6"/>
          <p:cNvSpPr/>
          <p:nvPr/>
        </p:nvSpPr>
        <p:spPr>
          <a:xfrm>
            <a:off x="403560" y="2707200"/>
            <a:ext cx="4577400" cy="448200"/>
          </a:xfrm>
          <a:prstGeom prst="rect">
            <a:avLst/>
          </a:prstGeom>
          <a:noFill/>
          <a:ln>
            <a:noFill/>
          </a:ln>
        </p:spPr>
        <p:style>
          <a:lnRef idx="0"/>
          <a:fillRef idx="0"/>
          <a:effectRef idx="0"/>
          <a:fontRef idx="minor"/>
        </p:style>
        <p:txBody>
          <a:bodyPr lIns="90000" rIns="90000" tIns="45000" bIns="45000">
            <a:normAutofit/>
          </a:bodyPr>
          <a:p>
            <a:pPr>
              <a:lnSpc>
                <a:spcPct val="90000"/>
              </a:lnSpc>
            </a:pPr>
            <a:r>
              <a:rPr b="0" lang="en-GB" sz="5400" spc="-1" strike="noStrike">
                <a:solidFill>
                  <a:srgbClr val="238d83"/>
                </a:solidFill>
                <a:latin typeface="Raleway"/>
                <a:ea typeface="DejaVu Sans"/>
              </a:rPr>
              <a:t>Summary/Introduction</a:t>
            </a:r>
            <a:endParaRPr b="0" lang="en-GB" sz="5400" spc="-1" strike="noStrike">
              <a:latin typeface="Arial"/>
            </a:endParaRPr>
          </a:p>
        </p:txBody>
      </p:sp>
      <p:sp>
        <p:nvSpPr>
          <p:cNvPr id="64" name="CustomShape 7"/>
          <p:cNvSpPr/>
          <p:nvPr/>
        </p:nvSpPr>
        <p:spPr>
          <a:xfrm>
            <a:off x="5734080" y="2707200"/>
            <a:ext cx="4577400" cy="448200"/>
          </a:xfrm>
          <a:prstGeom prst="rect">
            <a:avLst/>
          </a:prstGeom>
          <a:noFill/>
          <a:ln>
            <a:noFill/>
          </a:ln>
        </p:spPr>
        <p:style>
          <a:lnRef idx="0"/>
          <a:fillRef idx="0"/>
          <a:effectRef idx="0"/>
          <a:fontRef idx="minor"/>
        </p:style>
        <p:txBody>
          <a:bodyPr lIns="90000" rIns="90000" tIns="45000" bIns="45000">
            <a:normAutofit/>
          </a:bodyPr>
          <a:p>
            <a:pPr>
              <a:lnSpc>
                <a:spcPct val="90000"/>
              </a:lnSpc>
            </a:pPr>
            <a:r>
              <a:rPr b="0" lang="en-GB" sz="5400" spc="-1" strike="noStrike">
                <a:solidFill>
                  <a:srgbClr val="238d83"/>
                </a:solidFill>
                <a:latin typeface="Raleway"/>
                <a:ea typeface="DejaVu Sans"/>
              </a:rPr>
              <a:t>Results</a:t>
            </a:r>
            <a:endParaRPr b="0" lang="en-GB" sz="5400" spc="-1" strike="noStrike">
              <a:latin typeface="Arial"/>
            </a:endParaRPr>
          </a:p>
        </p:txBody>
      </p:sp>
      <p:sp>
        <p:nvSpPr>
          <p:cNvPr id="65" name="CustomShape 8"/>
          <p:cNvSpPr/>
          <p:nvPr/>
        </p:nvSpPr>
        <p:spPr>
          <a:xfrm>
            <a:off x="403200" y="7542360"/>
            <a:ext cx="4576680" cy="5672160"/>
          </a:xfrm>
          <a:prstGeom prst="rect">
            <a:avLst/>
          </a:prstGeom>
          <a:noFill/>
          <a:ln>
            <a:noFill/>
          </a:ln>
        </p:spPr>
        <p:style>
          <a:lnRef idx="0"/>
          <a:fillRef idx="0"/>
          <a:effectRef idx="0"/>
          <a:fontRef idx="minor"/>
        </p:style>
        <p:txBody>
          <a:bodyPr lIns="122040" rIns="122040" tIns="60840" bIns="60840">
            <a:normAutofit/>
          </a:bodyPr>
          <a:p>
            <a:pPr algn="just">
              <a:lnSpc>
                <a:spcPct val="140000"/>
              </a:lnSpc>
            </a:pPr>
            <a:r>
              <a:rPr b="0" lang="en-GB" sz="3200" spc="-1" strike="noStrike">
                <a:solidFill>
                  <a:srgbClr val="000000"/>
                </a:solidFill>
                <a:latin typeface="Raleway"/>
                <a:ea typeface="DejaVu Sans"/>
              </a:rPr>
              <a:t>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a:t>
            </a:r>
            <a:endParaRPr b="0" lang="en-GB" sz="3200" spc="-1" strike="noStrike">
              <a:latin typeface="Arial"/>
            </a:endParaRPr>
          </a:p>
          <a:p>
            <a:pPr algn="just">
              <a:lnSpc>
                <a:spcPct val="140000"/>
              </a:lnSpc>
              <a:spcBef>
                <a:spcPts val="1599"/>
              </a:spcBef>
            </a:pPr>
            <a:r>
              <a:rPr b="0" lang="en-GB" sz="3200" spc="-1" strike="noStrike">
                <a:solidFill>
                  <a:srgbClr val="000000"/>
                </a:solidFill>
                <a:latin typeface="Raleway"/>
                <a:ea typeface="DejaVu Sans"/>
              </a:rPr>
              <a:t>Lorem ipsum dolor sit amet, consectetur elit. Donec ut est at ex interdum fringilla. Lorem ipsum dolor sit amet, consectetur elit. Donec ut est at ex interdum fringilla. Lorem ipsum dolor sit amet, consectetur elit. Donec ut est at ex interdum fringilla.</a:t>
            </a:r>
            <a:endParaRPr b="0" lang="en-GB" sz="3200" spc="-1" strike="noStrike">
              <a:latin typeface="Arial"/>
            </a:endParaRPr>
          </a:p>
          <a:p>
            <a:pPr algn="just">
              <a:lnSpc>
                <a:spcPct val="140000"/>
              </a:lnSpc>
              <a:spcBef>
                <a:spcPts val="1599"/>
              </a:spcBef>
            </a:pPr>
            <a:r>
              <a:rPr b="0" lang="en-GB" sz="3200" spc="-1" strike="noStrike">
                <a:solidFill>
                  <a:srgbClr val="000000"/>
                </a:solidFill>
                <a:latin typeface="Raleway"/>
                <a:ea typeface="DejaVu Sans"/>
              </a:rPr>
              <a:t>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a:t>
            </a:r>
            <a:endParaRPr b="0" lang="en-GB" sz="3200" spc="-1" strike="noStrike">
              <a:latin typeface="Arial"/>
            </a:endParaRPr>
          </a:p>
          <a:p>
            <a:pPr algn="just">
              <a:lnSpc>
                <a:spcPct val="140000"/>
              </a:lnSpc>
              <a:spcBef>
                <a:spcPts val="1599"/>
              </a:spcBef>
            </a:pPr>
            <a:endParaRPr b="0" lang="en-GB" sz="3200" spc="-1" strike="noStrike">
              <a:latin typeface="Arial"/>
            </a:endParaRPr>
          </a:p>
          <a:p>
            <a:pPr algn="just">
              <a:lnSpc>
                <a:spcPct val="140000"/>
              </a:lnSpc>
              <a:spcBef>
                <a:spcPts val="1599"/>
              </a:spcBef>
            </a:pPr>
            <a:endParaRPr b="0" lang="en-GB" sz="3200" spc="-1" strike="noStrike">
              <a:latin typeface="Arial"/>
            </a:endParaRPr>
          </a:p>
        </p:txBody>
      </p:sp>
      <p:sp>
        <p:nvSpPr>
          <p:cNvPr id="66" name="CustomShape 9"/>
          <p:cNvSpPr/>
          <p:nvPr/>
        </p:nvSpPr>
        <p:spPr>
          <a:xfrm>
            <a:off x="403560" y="7191720"/>
            <a:ext cx="4577400" cy="448200"/>
          </a:xfrm>
          <a:prstGeom prst="rect">
            <a:avLst/>
          </a:prstGeom>
          <a:noFill/>
          <a:ln>
            <a:noFill/>
          </a:ln>
        </p:spPr>
        <p:style>
          <a:lnRef idx="0"/>
          <a:fillRef idx="0"/>
          <a:effectRef idx="0"/>
          <a:fontRef idx="minor"/>
        </p:style>
        <p:txBody>
          <a:bodyPr lIns="90000" rIns="90000" tIns="45000" bIns="45000">
            <a:normAutofit/>
          </a:bodyPr>
          <a:p>
            <a:pPr>
              <a:lnSpc>
                <a:spcPct val="90000"/>
              </a:lnSpc>
            </a:pPr>
            <a:r>
              <a:rPr b="0" lang="en-GB" sz="5400" spc="-1" strike="noStrike">
                <a:solidFill>
                  <a:srgbClr val="238d83"/>
                </a:solidFill>
                <a:latin typeface="Raleway"/>
                <a:ea typeface="DejaVu Sans"/>
              </a:rPr>
              <a:t>Material and Methods</a:t>
            </a:r>
            <a:endParaRPr b="0" lang="en-GB" sz="5400" spc="-1" strike="noStrike">
              <a:latin typeface="Arial"/>
            </a:endParaRPr>
          </a:p>
        </p:txBody>
      </p:sp>
      <p:sp>
        <p:nvSpPr>
          <p:cNvPr id="67" name="CustomShape 10"/>
          <p:cNvSpPr/>
          <p:nvPr/>
        </p:nvSpPr>
        <p:spPr>
          <a:xfrm flipV="1">
            <a:off x="439560" y="7025040"/>
            <a:ext cx="368280" cy="77040"/>
          </a:xfrm>
          <a:prstGeom prst="rect">
            <a:avLst/>
          </a:prstGeom>
          <a:solidFill>
            <a:srgbClr val="238d83"/>
          </a:solidFill>
          <a:ln>
            <a:noFill/>
          </a:ln>
        </p:spPr>
        <p:style>
          <a:lnRef idx="2">
            <a:schemeClr val="accent1">
              <a:shade val="50000"/>
            </a:schemeClr>
          </a:lnRef>
          <a:fillRef idx="1">
            <a:schemeClr val="accent1"/>
          </a:fillRef>
          <a:effectRef idx="0">
            <a:schemeClr val="accent1"/>
          </a:effectRef>
          <a:fontRef idx="minor"/>
        </p:style>
      </p:sp>
      <p:sp>
        <p:nvSpPr>
          <p:cNvPr id="68" name="CustomShape 11"/>
          <p:cNvSpPr/>
          <p:nvPr/>
        </p:nvSpPr>
        <p:spPr>
          <a:xfrm flipV="1">
            <a:off x="429120" y="2520000"/>
            <a:ext cx="368280" cy="77040"/>
          </a:xfrm>
          <a:prstGeom prst="rect">
            <a:avLst/>
          </a:prstGeom>
          <a:solidFill>
            <a:srgbClr val="238d83"/>
          </a:solidFill>
          <a:ln>
            <a:noFill/>
          </a:ln>
        </p:spPr>
        <p:style>
          <a:lnRef idx="2">
            <a:schemeClr val="accent1">
              <a:shade val="50000"/>
            </a:schemeClr>
          </a:lnRef>
          <a:fillRef idx="1">
            <a:schemeClr val="accent1"/>
          </a:fillRef>
          <a:effectRef idx="0">
            <a:schemeClr val="accent1"/>
          </a:effectRef>
          <a:fontRef idx="minor"/>
        </p:style>
      </p:sp>
      <p:sp>
        <p:nvSpPr>
          <p:cNvPr id="69" name="CustomShape 12"/>
          <p:cNvSpPr/>
          <p:nvPr/>
        </p:nvSpPr>
        <p:spPr>
          <a:xfrm flipV="1">
            <a:off x="5785200" y="2541960"/>
            <a:ext cx="368280" cy="77040"/>
          </a:xfrm>
          <a:prstGeom prst="rect">
            <a:avLst/>
          </a:prstGeom>
          <a:solidFill>
            <a:srgbClr val="238d83"/>
          </a:solidFill>
          <a:ln>
            <a:noFill/>
          </a:ln>
        </p:spPr>
        <p:style>
          <a:lnRef idx="2">
            <a:schemeClr val="accent1">
              <a:shade val="50000"/>
            </a:schemeClr>
          </a:lnRef>
          <a:fillRef idx="1">
            <a:schemeClr val="accent1"/>
          </a:fillRef>
          <a:effectRef idx="0">
            <a:schemeClr val="accent1"/>
          </a:effectRef>
          <a:fontRef idx="minor"/>
        </p:style>
      </p:sp>
      <p:sp>
        <p:nvSpPr>
          <p:cNvPr id="70" name="CustomShape 13"/>
          <p:cNvSpPr/>
          <p:nvPr/>
        </p:nvSpPr>
        <p:spPr>
          <a:xfrm>
            <a:off x="5734080" y="10256760"/>
            <a:ext cx="4576320" cy="3060720"/>
          </a:xfrm>
          <a:prstGeom prst="rect">
            <a:avLst/>
          </a:prstGeom>
          <a:noFill/>
          <a:ln>
            <a:noFill/>
          </a:ln>
        </p:spPr>
        <p:style>
          <a:lnRef idx="0"/>
          <a:fillRef idx="0"/>
          <a:effectRef idx="0"/>
          <a:fontRef idx="minor"/>
        </p:style>
        <p:txBody>
          <a:bodyPr lIns="122040" rIns="122040" tIns="60840" bIns="60840">
            <a:normAutofit/>
          </a:bodyPr>
          <a:p>
            <a:pPr algn="just">
              <a:lnSpc>
                <a:spcPct val="140000"/>
              </a:lnSpc>
            </a:pPr>
            <a:r>
              <a:rPr b="0" lang="en-GB" sz="3200" spc="-1" strike="noStrike">
                <a:solidFill>
                  <a:srgbClr val="000000"/>
                </a:solidFill>
                <a:latin typeface="Raleway"/>
                <a:ea typeface="DejaVu Sans"/>
              </a:rPr>
              <a:t>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a:t>
            </a:r>
            <a:endParaRPr b="0" lang="en-GB" sz="3200" spc="-1" strike="noStrike">
              <a:latin typeface="Arial"/>
            </a:endParaRPr>
          </a:p>
          <a:p>
            <a:pPr algn="just">
              <a:lnSpc>
                <a:spcPct val="140000"/>
              </a:lnSpc>
              <a:spcBef>
                <a:spcPts val="1599"/>
              </a:spcBef>
            </a:pPr>
            <a:r>
              <a:rPr b="0" lang="en-GB" sz="3200" spc="-1" strike="noStrike">
                <a:solidFill>
                  <a:srgbClr val="000000"/>
                </a:solidFill>
                <a:latin typeface="Raleway"/>
                <a:ea typeface="DejaVu Sans"/>
              </a:rPr>
              <a:t>Lorem ipsum dolor sit amet, consectetur elit. Donec ut est at ex interdum Lorem ipsum dolor sit amet, consectetur elit. Donec ut est at ex interdum fringilla. Lorem ipsum dolor sit amet, consectetur elit. Donec ut est at ex interdum fringilla. Lorem ipsum dolor sit amet, consectetur elit. Donec ut est at ex interdum fringilla.</a:t>
            </a:r>
            <a:endParaRPr b="0" lang="en-GB" sz="3200" spc="-1" strike="noStrike">
              <a:latin typeface="Arial"/>
            </a:endParaRPr>
          </a:p>
          <a:p>
            <a:pPr algn="just">
              <a:lnSpc>
                <a:spcPct val="140000"/>
              </a:lnSpc>
              <a:spcBef>
                <a:spcPts val="1599"/>
              </a:spcBef>
            </a:pPr>
            <a:endParaRPr b="0" lang="en-GB" sz="3200" spc="-1" strike="noStrike">
              <a:latin typeface="Arial"/>
            </a:endParaRPr>
          </a:p>
          <a:p>
            <a:pPr algn="just">
              <a:lnSpc>
                <a:spcPct val="140000"/>
              </a:lnSpc>
              <a:spcBef>
                <a:spcPts val="1599"/>
              </a:spcBef>
            </a:pPr>
            <a:endParaRPr b="0" lang="en-GB" sz="3200" spc="-1" strike="noStrike">
              <a:latin typeface="Arial"/>
            </a:endParaRPr>
          </a:p>
        </p:txBody>
      </p:sp>
      <p:sp>
        <p:nvSpPr>
          <p:cNvPr id="71" name="CustomShape 14"/>
          <p:cNvSpPr/>
          <p:nvPr/>
        </p:nvSpPr>
        <p:spPr>
          <a:xfrm>
            <a:off x="5734080" y="9905760"/>
            <a:ext cx="4577400" cy="448200"/>
          </a:xfrm>
          <a:prstGeom prst="rect">
            <a:avLst/>
          </a:prstGeom>
          <a:noFill/>
          <a:ln>
            <a:noFill/>
          </a:ln>
        </p:spPr>
        <p:style>
          <a:lnRef idx="0"/>
          <a:fillRef idx="0"/>
          <a:effectRef idx="0"/>
          <a:fontRef idx="minor"/>
        </p:style>
        <p:txBody>
          <a:bodyPr lIns="90000" rIns="90000" tIns="45000" bIns="45000">
            <a:normAutofit/>
          </a:bodyPr>
          <a:p>
            <a:pPr>
              <a:lnSpc>
                <a:spcPct val="90000"/>
              </a:lnSpc>
            </a:pPr>
            <a:r>
              <a:rPr b="0" lang="en-GB" sz="5400" spc="-1" strike="noStrike">
                <a:solidFill>
                  <a:srgbClr val="238d83"/>
                </a:solidFill>
                <a:latin typeface="Raleway"/>
                <a:ea typeface="DejaVu Sans"/>
              </a:rPr>
              <a:t>Conclusion</a:t>
            </a:r>
            <a:endParaRPr b="0" lang="en-GB" sz="5400" spc="-1" strike="noStrike">
              <a:latin typeface="Arial"/>
            </a:endParaRPr>
          </a:p>
        </p:txBody>
      </p:sp>
      <p:sp>
        <p:nvSpPr>
          <p:cNvPr id="72" name="CustomShape 15"/>
          <p:cNvSpPr/>
          <p:nvPr/>
        </p:nvSpPr>
        <p:spPr>
          <a:xfrm flipV="1">
            <a:off x="5753160" y="9718920"/>
            <a:ext cx="368280" cy="77040"/>
          </a:xfrm>
          <a:prstGeom prst="rect">
            <a:avLst/>
          </a:prstGeom>
          <a:solidFill>
            <a:srgbClr val="238d83"/>
          </a:solidFill>
          <a:ln>
            <a:noFill/>
          </a:ln>
        </p:spPr>
        <p:style>
          <a:lnRef idx="2">
            <a:schemeClr val="accent1">
              <a:shade val="50000"/>
            </a:schemeClr>
          </a:lnRef>
          <a:fillRef idx="1">
            <a:schemeClr val="accent1"/>
          </a:fillRef>
          <a:effectRef idx="0">
            <a:schemeClr val="accent1"/>
          </a:effectRef>
          <a:fontRef idx="minor"/>
        </p:style>
      </p:sp>
      <p:sp>
        <p:nvSpPr>
          <p:cNvPr id="73" name="CustomShape 16"/>
          <p:cNvSpPr/>
          <p:nvPr/>
        </p:nvSpPr>
        <p:spPr>
          <a:xfrm flipH="1">
            <a:off x="-360" y="1890000"/>
            <a:ext cx="10691280" cy="223920"/>
          </a:xfrm>
          <a:custGeom>
            <a:avLst/>
            <a:gdLst/>
            <a:ahLst/>
            <a:rect l="l" t="t" r="r" b="b"/>
            <a:pathLst>
              <a:path w="8859877" h="766270">
                <a:moveTo>
                  <a:pt x="0" y="0"/>
                </a:moveTo>
                <a:lnTo>
                  <a:pt x="8859877" y="0"/>
                </a:lnTo>
                <a:lnTo>
                  <a:pt x="8859877" y="766007"/>
                </a:lnTo>
                <a:lnTo>
                  <a:pt x="8856836" y="766270"/>
                </a:lnTo>
                <a:lnTo>
                  <a:pt x="0" y="0"/>
                </a:lnTo>
                <a:close/>
              </a:path>
            </a:pathLst>
          </a:custGeom>
          <a:solidFill>
            <a:srgbClr val="238d83"/>
          </a:solidFill>
          <a:ln>
            <a:noFill/>
          </a:ln>
        </p:spPr>
        <p:style>
          <a:lnRef idx="0"/>
          <a:fillRef idx="0"/>
          <a:effectRef idx="0"/>
          <a:fontRef idx="minor"/>
        </p:style>
      </p:sp>
      <p:sp>
        <p:nvSpPr>
          <p:cNvPr id="74" name="CustomShape 17"/>
          <p:cNvSpPr/>
          <p:nvPr/>
        </p:nvSpPr>
        <p:spPr>
          <a:xfrm flipV="1">
            <a:off x="439560" y="13140360"/>
            <a:ext cx="9852480" cy="26280"/>
          </a:xfrm>
          <a:prstGeom prst="rect">
            <a:avLst/>
          </a:prstGeom>
          <a:solidFill>
            <a:srgbClr val="238d83"/>
          </a:solidFill>
          <a:ln>
            <a:noFill/>
          </a:ln>
        </p:spPr>
        <p:style>
          <a:lnRef idx="2">
            <a:schemeClr val="accent1">
              <a:shade val="50000"/>
            </a:schemeClr>
          </a:lnRef>
          <a:fillRef idx="1">
            <a:schemeClr val="accent1"/>
          </a:fillRef>
          <a:effectRef idx="0">
            <a:schemeClr val="accent1"/>
          </a:effectRef>
          <a:fontRef idx="minor"/>
        </p:style>
      </p:sp>
      <p:sp>
        <p:nvSpPr>
          <p:cNvPr id="75" name="CustomShape 18"/>
          <p:cNvSpPr/>
          <p:nvPr/>
        </p:nvSpPr>
        <p:spPr>
          <a:xfrm>
            <a:off x="403560" y="13261320"/>
            <a:ext cx="3178080" cy="862920"/>
          </a:xfrm>
          <a:prstGeom prst="rect">
            <a:avLst/>
          </a:prstGeom>
          <a:noFill/>
          <a:ln>
            <a:noFill/>
          </a:ln>
        </p:spPr>
        <p:style>
          <a:lnRef idx="0"/>
          <a:fillRef idx="0"/>
          <a:effectRef idx="0"/>
          <a:fontRef idx="minor"/>
        </p:style>
        <p:txBody>
          <a:bodyPr lIns="90000" rIns="90000" tIns="45000" bIns="45000">
            <a:normAutofit/>
          </a:bodyPr>
          <a:p>
            <a:pPr>
              <a:lnSpc>
                <a:spcPct val="120000"/>
              </a:lnSpc>
            </a:pPr>
            <a:r>
              <a:rPr b="1" lang="en-GB" sz="2800" spc="-1" strike="noStrike" baseline="30000">
                <a:solidFill>
                  <a:srgbClr val="007784"/>
                </a:solidFill>
                <a:latin typeface="Raleway"/>
                <a:ea typeface="DejaVu Sans"/>
              </a:rPr>
              <a:t>1</a:t>
            </a:r>
            <a:r>
              <a:rPr b="1" lang="en-GB" sz="2800" spc="-1" strike="noStrike">
                <a:solidFill>
                  <a:srgbClr val="007784"/>
                </a:solidFill>
                <a:latin typeface="Raleway"/>
                <a:ea typeface="DejaVu Sans"/>
              </a:rPr>
              <a:t> Affiliations go here</a:t>
            </a:r>
            <a:endParaRPr b="0" lang="en-GB" sz="2800" spc="-1" strike="noStrike">
              <a:latin typeface="Arial"/>
            </a:endParaRPr>
          </a:p>
          <a:p>
            <a:pPr>
              <a:lnSpc>
                <a:spcPct val="120000"/>
              </a:lnSpc>
            </a:pPr>
            <a:r>
              <a:rPr b="1" lang="en-GB" sz="2800" spc="-1" strike="noStrike" baseline="30000">
                <a:solidFill>
                  <a:srgbClr val="007784"/>
                </a:solidFill>
                <a:latin typeface="Raleway"/>
                <a:ea typeface="DejaVu Sans"/>
              </a:rPr>
              <a:t>2</a:t>
            </a:r>
            <a:r>
              <a:rPr b="1" lang="en-GB" sz="2800" spc="-1" strike="noStrike">
                <a:solidFill>
                  <a:srgbClr val="007784"/>
                </a:solidFill>
                <a:latin typeface="Raleway"/>
                <a:ea typeface="DejaVu Sans"/>
              </a:rPr>
              <a:t> Affiliations go here</a:t>
            </a:r>
            <a:endParaRPr b="0" lang="en-GB" sz="2800" spc="-1" strike="noStrike">
              <a:latin typeface="Arial"/>
            </a:endParaRPr>
          </a:p>
          <a:p>
            <a:pPr>
              <a:lnSpc>
                <a:spcPct val="120000"/>
              </a:lnSpc>
            </a:pPr>
            <a:endParaRPr b="0" lang="en-GB" sz="2800" spc="-1" strike="noStrike">
              <a:latin typeface="Arial"/>
            </a:endParaRPr>
          </a:p>
        </p:txBody>
      </p:sp>
      <p:sp>
        <p:nvSpPr>
          <p:cNvPr id="76" name="CustomShape 19"/>
          <p:cNvSpPr/>
          <p:nvPr/>
        </p:nvSpPr>
        <p:spPr>
          <a:xfrm>
            <a:off x="7111440" y="13261320"/>
            <a:ext cx="3178080" cy="862920"/>
          </a:xfrm>
          <a:prstGeom prst="rect">
            <a:avLst/>
          </a:prstGeom>
          <a:noFill/>
          <a:ln>
            <a:noFill/>
          </a:ln>
        </p:spPr>
        <p:style>
          <a:lnRef idx="0"/>
          <a:fillRef idx="0"/>
          <a:effectRef idx="0"/>
          <a:fontRef idx="minor"/>
        </p:style>
        <p:txBody>
          <a:bodyPr lIns="90000" rIns="90000" tIns="45000" bIns="45000">
            <a:normAutofit/>
          </a:bodyPr>
          <a:p>
            <a:pPr>
              <a:lnSpc>
                <a:spcPct val="120000"/>
              </a:lnSpc>
            </a:pPr>
            <a:r>
              <a:rPr b="1" lang="en-GB" sz="2800" spc="-1" strike="noStrike">
                <a:solidFill>
                  <a:srgbClr val="007784"/>
                </a:solidFill>
                <a:latin typeface="Raleway"/>
                <a:ea typeface="DejaVu Sans"/>
              </a:rPr>
              <a:t>Aknowledgements</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 Aknowledgements go here</a:t>
            </a:r>
            <a:endParaRPr b="0" lang="en-GB" sz="2800" spc="-1" strike="noStrike">
              <a:latin typeface="Arial"/>
            </a:endParaRPr>
          </a:p>
          <a:p>
            <a:pPr>
              <a:lnSpc>
                <a:spcPct val="120000"/>
              </a:lnSpc>
            </a:pPr>
            <a:endParaRPr b="0" lang="en-GB" sz="2800" spc="-1" strike="noStrike">
              <a:latin typeface="Arial"/>
            </a:endParaRPr>
          </a:p>
        </p:txBody>
      </p:sp>
      <p:sp>
        <p:nvSpPr>
          <p:cNvPr id="77" name="CustomShape 20"/>
          <p:cNvSpPr/>
          <p:nvPr/>
        </p:nvSpPr>
        <p:spPr>
          <a:xfrm>
            <a:off x="5740200" y="7264440"/>
            <a:ext cx="4576320" cy="1467360"/>
          </a:xfrm>
          <a:prstGeom prst="rect">
            <a:avLst/>
          </a:prstGeom>
          <a:solidFill>
            <a:srgbClr val="ff0000"/>
          </a:solidFill>
          <a:ln>
            <a:noFill/>
          </a:ln>
        </p:spPr>
        <p:style>
          <a:lnRef idx="0"/>
          <a:fillRef idx="0"/>
          <a:effectRef idx="0"/>
          <a:fontRef idx="minor"/>
        </p:style>
      </p:sp>
      <p:sp>
        <p:nvSpPr>
          <p:cNvPr id="78" name="CustomShape 21"/>
          <p:cNvSpPr/>
          <p:nvPr/>
        </p:nvSpPr>
        <p:spPr>
          <a:xfrm>
            <a:off x="425160" y="4533120"/>
            <a:ext cx="4485960" cy="1467360"/>
          </a:xfrm>
          <a:prstGeom prst="rect">
            <a:avLst/>
          </a:prstGeom>
          <a:solidFill>
            <a:srgbClr val="ff0000"/>
          </a:solidFill>
          <a:ln>
            <a:noFill/>
          </a:ln>
        </p:spPr>
        <p:style>
          <a:lnRef idx="0"/>
          <a:fillRef idx="0"/>
          <a:effectRef idx="0"/>
          <a:fontRef idx="minor"/>
        </p:style>
      </p:sp>
      <p:sp>
        <p:nvSpPr>
          <p:cNvPr id="79" name="CustomShape 22"/>
          <p:cNvSpPr/>
          <p:nvPr/>
        </p:nvSpPr>
        <p:spPr>
          <a:xfrm>
            <a:off x="403200" y="6078960"/>
            <a:ext cx="4551480" cy="724680"/>
          </a:xfrm>
          <a:prstGeom prst="rect">
            <a:avLst/>
          </a:prstGeom>
          <a:noFill/>
          <a:ln>
            <a:noFill/>
          </a:ln>
        </p:spPr>
        <p:style>
          <a:lnRef idx="0"/>
          <a:fillRef idx="0"/>
          <a:effectRef idx="0"/>
          <a:fontRef idx="minor"/>
        </p:style>
        <p:txBody>
          <a:bodyPr lIns="122040" rIns="122040" tIns="60840" bIns="60840">
            <a:normAutofit/>
          </a:bodyPr>
          <a:p>
            <a:pPr algn="just">
              <a:lnSpc>
                <a:spcPct val="140000"/>
              </a:lnSpc>
            </a:pPr>
            <a:r>
              <a:rPr b="1" lang="en-GB" sz="2400" spc="-1" strike="noStrike">
                <a:solidFill>
                  <a:srgbClr val="000000"/>
                </a:solidFill>
                <a:latin typeface="Raleway"/>
                <a:ea typeface="DejaVu Sans"/>
              </a:rPr>
              <a:t>Fig. 1 </a:t>
            </a:r>
            <a:r>
              <a:rPr b="0" lang="en-GB" sz="2400" spc="-1" strike="noStrike">
                <a:solidFill>
                  <a:srgbClr val="000000"/>
                </a:solidFill>
                <a:latin typeface="Raleway"/>
                <a:ea typeface="DejaVu Sans"/>
              </a:rPr>
              <a:t>Lorem ipsum dolor sit amet, consectetur elit. Donec ut est at ex interdum fringilla. Lorem ipsum dolor sit amet, consectetur elit. Donec ut est at ex interdum fringilla. Lorem ipsum dolor sit amet, consectetur elit. </a:t>
            </a:r>
            <a:endParaRPr b="0" lang="en-GB" sz="2400" spc="-1" strike="noStrike">
              <a:latin typeface="Arial"/>
            </a:endParaRPr>
          </a:p>
        </p:txBody>
      </p:sp>
      <p:sp>
        <p:nvSpPr>
          <p:cNvPr id="80" name="CustomShape 23"/>
          <p:cNvSpPr/>
          <p:nvPr/>
        </p:nvSpPr>
        <p:spPr>
          <a:xfrm>
            <a:off x="5718960" y="8760240"/>
            <a:ext cx="4551480" cy="724680"/>
          </a:xfrm>
          <a:prstGeom prst="rect">
            <a:avLst/>
          </a:prstGeom>
          <a:noFill/>
          <a:ln>
            <a:noFill/>
          </a:ln>
        </p:spPr>
        <p:style>
          <a:lnRef idx="0"/>
          <a:fillRef idx="0"/>
          <a:effectRef idx="0"/>
          <a:fontRef idx="minor"/>
        </p:style>
        <p:txBody>
          <a:bodyPr lIns="122040" rIns="122040" tIns="60840" bIns="60840">
            <a:normAutofit/>
          </a:bodyPr>
          <a:p>
            <a:pPr algn="just">
              <a:lnSpc>
                <a:spcPct val="140000"/>
              </a:lnSpc>
            </a:pPr>
            <a:r>
              <a:rPr b="1" lang="en-GB" sz="2400" spc="-1" strike="noStrike">
                <a:solidFill>
                  <a:srgbClr val="000000"/>
                </a:solidFill>
                <a:latin typeface="Raleway"/>
                <a:ea typeface="DejaVu Sans"/>
              </a:rPr>
              <a:t>Fig. 2 </a:t>
            </a:r>
            <a:r>
              <a:rPr b="0" lang="en-GB" sz="2400" spc="-1" strike="noStrike">
                <a:solidFill>
                  <a:srgbClr val="000000"/>
                </a:solidFill>
                <a:latin typeface="Raleway"/>
                <a:ea typeface="DejaVu Sans"/>
              </a:rPr>
              <a:t>Lorem ipsum dolor sit amet, consectetur elit. Donec ut est at ex interdum fringilla. Lorem ipsum dolor sit amet, consectetur elit. Donec ut est at ex interdum fringilla. Lorem ipsum dolor sit amet, consectetur elit. </a:t>
            </a:r>
            <a:endParaRPr b="0" lang="en-GB"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flipV="1">
            <a:off x="0" y="1909800"/>
            <a:ext cx="10691640" cy="19299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82" name="CustomShape 2"/>
          <p:cNvSpPr/>
          <p:nvPr/>
        </p:nvSpPr>
        <p:spPr>
          <a:xfrm>
            <a:off x="428760" y="11329560"/>
            <a:ext cx="9867600" cy="1887120"/>
          </a:xfrm>
          <a:prstGeom prst="rect">
            <a:avLst/>
          </a:prstGeom>
          <a:solidFill>
            <a:srgbClr val="238d83"/>
          </a:solidFill>
          <a:ln>
            <a:solidFill>
              <a:srgbClr val="238d83"/>
            </a:solidFill>
          </a:ln>
        </p:spPr>
        <p:style>
          <a:lnRef idx="2">
            <a:schemeClr val="accent1">
              <a:shade val="50000"/>
            </a:schemeClr>
          </a:lnRef>
          <a:fillRef idx="1">
            <a:schemeClr val="accent1"/>
          </a:fillRef>
          <a:effectRef idx="0">
            <a:schemeClr val="accent1"/>
          </a:effectRef>
          <a:fontRef idx="minor"/>
        </p:style>
      </p:sp>
      <p:sp>
        <p:nvSpPr>
          <p:cNvPr id="83" name="CustomShape 3"/>
          <p:cNvSpPr/>
          <p:nvPr/>
        </p:nvSpPr>
        <p:spPr>
          <a:xfrm>
            <a:off x="403560" y="338040"/>
            <a:ext cx="9920160" cy="1038600"/>
          </a:xfrm>
          <a:prstGeom prst="rect">
            <a:avLst/>
          </a:prstGeom>
          <a:noFill/>
          <a:ln>
            <a:noFill/>
          </a:ln>
        </p:spPr>
        <p:style>
          <a:lnRef idx="0"/>
          <a:fillRef idx="0"/>
          <a:effectRef idx="0"/>
          <a:fontRef idx="minor"/>
        </p:style>
        <p:txBody>
          <a:bodyPr lIns="90000" rIns="90000" tIns="45000" bIns="45000" anchor="ctr">
            <a:normAutofit/>
          </a:bodyPr>
          <a:p>
            <a:pPr>
              <a:lnSpc>
                <a:spcPct val="120000"/>
              </a:lnSpc>
            </a:pPr>
            <a:r>
              <a:rPr b="0" lang="en-GB" sz="7800" spc="-1" strike="noStrike">
                <a:solidFill>
                  <a:srgbClr val="ffffff"/>
                </a:solidFill>
                <a:latin typeface="Raleway"/>
                <a:ea typeface="DejaVu Sans"/>
              </a:rPr>
              <a:t>This is the space for your title</a:t>
            </a:r>
            <a:endParaRPr b="0" lang="en-GB" sz="7800" spc="-1" strike="noStrike">
              <a:latin typeface="Arial"/>
            </a:endParaRPr>
          </a:p>
          <a:p>
            <a:pPr>
              <a:lnSpc>
                <a:spcPct val="120000"/>
              </a:lnSpc>
            </a:pPr>
            <a:r>
              <a:rPr b="0" lang="en-GB" sz="7800" spc="-1" strike="noStrike">
                <a:solidFill>
                  <a:srgbClr val="ffffff"/>
                </a:solidFill>
                <a:latin typeface="Raleway"/>
                <a:ea typeface="DejaVu Sans"/>
              </a:rPr>
              <a:t>It should not be longer than these two lines</a:t>
            </a:r>
            <a:endParaRPr b="0" lang="en-GB" sz="7800" spc="-1" strike="noStrike">
              <a:latin typeface="Arial"/>
            </a:endParaRPr>
          </a:p>
        </p:txBody>
      </p:sp>
      <p:sp>
        <p:nvSpPr>
          <p:cNvPr id="84" name="CustomShape 4"/>
          <p:cNvSpPr/>
          <p:nvPr/>
        </p:nvSpPr>
        <p:spPr>
          <a:xfrm>
            <a:off x="403560" y="1489680"/>
            <a:ext cx="9221400" cy="416160"/>
          </a:xfrm>
          <a:prstGeom prst="rect">
            <a:avLst/>
          </a:prstGeom>
          <a:noFill/>
          <a:ln>
            <a:noFill/>
          </a:ln>
        </p:spPr>
        <p:style>
          <a:lnRef idx="0"/>
          <a:fillRef idx="0"/>
          <a:effectRef idx="0"/>
          <a:fontRef idx="minor"/>
        </p:style>
        <p:txBody>
          <a:bodyPr lIns="90000" rIns="90000" tIns="45000" bIns="45000">
            <a:normAutofit/>
          </a:bodyPr>
          <a:p>
            <a:pPr>
              <a:lnSpc>
                <a:spcPct val="120000"/>
              </a:lnSpc>
            </a:pPr>
            <a:r>
              <a:rPr b="0" lang="en-GB" sz="3200" spc="-1" strike="noStrike">
                <a:solidFill>
                  <a:srgbClr val="ffffff"/>
                </a:solidFill>
                <a:latin typeface="Raleway"/>
                <a:ea typeface="DejaVu Sans"/>
              </a:rPr>
              <a:t>Authors: Institutional Logos can go here on the right side.</a:t>
            </a:r>
            <a:endParaRPr b="0" lang="en-GB" sz="3200" spc="-1" strike="noStrike">
              <a:latin typeface="Arial"/>
            </a:endParaRPr>
          </a:p>
        </p:txBody>
      </p:sp>
      <p:sp>
        <p:nvSpPr>
          <p:cNvPr id="85" name="CustomShape 5"/>
          <p:cNvSpPr/>
          <p:nvPr/>
        </p:nvSpPr>
        <p:spPr>
          <a:xfrm>
            <a:off x="403560" y="2765160"/>
            <a:ext cx="9912240" cy="997920"/>
          </a:xfrm>
          <a:prstGeom prst="rect">
            <a:avLst/>
          </a:prstGeom>
          <a:noFill/>
          <a:ln>
            <a:noFill/>
          </a:ln>
        </p:spPr>
        <p:style>
          <a:lnRef idx="0"/>
          <a:fillRef idx="0"/>
          <a:effectRef idx="0"/>
          <a:fontRef idx="minor"/>
        </p:style>
        <p:txBody>
          <a:bodyPr lIns="122040" rIns="122040" tIns="60840" bIns="60840">
            <a:normAutofit/>
          </a:bodyPr>
          <a:p>
            <a:pPr algn="just">
              <a:lnSpc>
                <a:spcPct val="140000"/>
              </a:lnSpc>
            </a:pPr>
            <a:r>
              <a:rPr b="0" lang="en-GB" sz="3200" spc="-1" strike="noStrike">
                <a:solidFill>
                  <a:srgbClr val="000000"/>
                </a:solidFill>
                <a:latin typeface="Raleway"/>
                <a:ea typeface="DejaVu Sans"/>
              </a:rPr>
              <a:t>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a:t>
            </a:r>
            <a:endParaRPr b="0" lang="en-GB" sz="3200" spc="-1" strike="noStrike">
              <a:latin typeface="Arial"/>
            </a:endParaRPr>
          </a:p>
          <a:p>
            <a:pPr algn="just">
              <a:lnSpc>
                <a:spcPct val="140000"/>
              </a:lnSpc>
              <a:spcBef>
                <a:spcPts val="1599"/>
              </a:spcBef>
            </a:pPr>
            <a:endParaRPr b="0" lang="en-GB" sz="3200" spc="-1" strike="noStrike">
              <a:latin typeface="Arial"/>
            </a:endParaRPr>
          </a:p>
        </p:txBody>
      </p:sp>
      <p:sp>
        <p:nvSpPr>
          <p:cNvPr id="86" name="CustomShape 6"/>
          <p:cNvSpPr/>
          <p:nvPr/>
        </p:nvSpPr>
        <p:spPr>
          <a:xfrm>
            <a:off x="3757320" y="13320000"/>
            <a:ext cx="3178080" cy="862920"/>
          </a:xfrm>
          <a:prstGeom prst="rect">
            <a:avLst/>
          </a:prstGeom>
          <a:noFill/>
          <a:ln>
            <a:noFill/>
          </a:ln>
        </p:spPr>
        <p:style>
          <a:lnRef idx="0"/>
          <a:fillRef idx="0"/>
          <a:effectRef idx="0"/>
          <a:fontRef idx="minor"/>
        </p:style>
        <p:txBody>
          <a:bodyPr lIns="90000" rIns="90000" tIns="45000" bIns="45000">
            <a:normAutofit/>
          </a:bodyPr>
          <a:p>
            <a:pPr>
              <a:lnSpc>
                <a:spcPct val="120000"/>
              </a:lnSpc>
            </a:pPr>
            <a:r>
              <a:rPr b="1" lang="en-GB" sz="2800" spc="-1" strike="noStrike">
                <a:solidFill>
                  <a:srgbClr val="007784"/>
                </a:solidFill>
                <a:latin typeface="Raleway"/>
                <a:ea typeface="DejaVu Sans"/>
              </a:rPr>
              <a:t>References</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 References go here</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 References go here</a:t>
            </a:r>
            <a:endParaRPr b="0" lang="en-GB" sz="2800" spc="-1" strike="noStrike">
              <a:latin typeface="Arial"/>
            </a:endParaRPr>
          </a:p>
          <a:p>
            <a:pPr>
              <a:lnSpc>
                <a:spcPct val="120000"/>
              </a:lnSpc>
            </a:pPr>
            <a:endParaRPr b="0" lang="en-GB" sz="2800" spc="-1" strike="noStrike">
              <a:latin typeface="Arial"/>
            </a:endParaRPr>
          </a:p>
        </p:txBody>
      </p:sp>
      <p:sp>
        <p:nvSpPr>
          <p:cNvPr id="87" name="CustomShape 7"/>
          <p:cNvSpPr/>
          <p:nvPr/>
        </p:nvSpPr>
        <p:spPr>
          <a:xfrm>
            <a:off x="403560" y="2414520"/>
            <a:ext cx="4577400" cy="448200"/>
          </a:xfrm>
          <a:prstGeom prst="rect">
            <a:avLst/>
          </a:prstGeom>
          <a:noFill/>
          <a:ln>
            <a:noFill/>
          </a:ln>
        </p:spPr>
        <p:style>
          <a:lnRef idx="0"/>
          <a:fillRef idx="0"/>
          <a:effectRef idx="0"/>
          <a:fontRef idx="minor"/>
        </p:style>
        <p:txBody>
          <a:bodyPr lIns="90000" rIns="90000" tIns="45000" bIns="45000">
            <a:normAutofit/>
          </a:bodyPr>
          <a:p>
            <a:pPr>
              <a:lnSpc>
                <a:spcPct val="90000"/>
              </a:lnSpc>
            </a:pPr>
            <a:r>
              <a:rPr b="0" lang="en-GB" sz="5400" spc="-1" strike="noStrike">
                <a:solidFill>
                  <a:srgbClr val="000000"/>
                </a:solidFill>
                <a:latin typeface="Raleway"/>
                <a:ea typeface="DejaVu Sans"/>
              </a:rPr>
              <a:t>Summary/Introduction</a:t>
            </a:r>
            <a:endParaRPr b="0" lang="en-GB" sz="5400" spc="-1" strike="noStrike">
              <a:latin typeface="Arial"/>
            </a:endParaRPr>
          </a:p>
        </p:txBody>
      </p:sp>
      <p:sp>
        <p:nvSpPr>
          <p:cNvPr id="88" name="CustomShape 8"/>
          <p:cNvSpPr/>
          <p:nvPr/>
        </p:nvSpPr>
        <p:spPr>
          <a:xfrm>
            <a:off x="403200" y="4429440"/>
            <a:ext cx="4576680" cy="6782760"/>
          </a:xfrm>
          <a:prstGeom prst="rect">
            <a:avLst/>
          </a:prstGeom>
          <a:noFill/>
          <a:ln>
            <a:noFill/>
          </a:ln>
        </p:spPr>
        <p:style>
          <a:lnRef idx="0"/>
          <a:fillRef idx="0"/>
          <a:effectRef idx="0"/>
          <a:fontRef idx="minor"/>
        </p:style>
        <p:txBody>
          <a:bodyPr lIns="122040" rIns="122040" tIns="60840" bIns="60840">
            <a:normAutofit/>
          </a:bodyPr>
          <a:p>
            <a:pPr algn="just">
              <a:lnSpc>
                <a:spcPct val="140000"/>
              </a:lnSpc>
            </a:pPr>
            <a:endParaRPr b="0" lang="en-GB" sz="640" spc="-1" strike="noStrike">
              <a:latin typeface="Arial"/>
            </a:endParaRPr>
          </a:p>
          <a:p>
            <a:pPr algn="just">
              <a:lnSpc>
                <a:spcPct val="140000"/>
              </a:lnSpc>
            </a:pPr>
            <a:endParaRPr b="0" lang="en-GB" sz="640" spc="-1" strike="noStrike">
              <a:latin typeface="Arial"/>
            </a:endParaRPr>
          </a:p>
          <a:p>
            <a:pPr algn="just">
              <a:lnSpc>
                <a:spcPct val="140000"/>
              </a:lnSpc>
            </a:pPr>
            <a:endParaRPr b="0" lang="en-GB" sz="640" spc="-1" strike="noStrike">
              <a:latin typeface="Arial"/>
            </a:endParaRPr>
          </a:p>
          <a:p>
            <a:pPr algn="just">
              <a:lnSpc>
                <a:spcPct val="140000"/>
              </a:lnSpc>
            </a:pPr>
            <a:endParaRPr b="0" lang="en-GB" sz="640" spc="-1" strike="noStrike">
              <a:latin typeface="Arial"/>
            </a:endParaRPr>
          </a:p>
          <a:p>
            <a:pPr algn="just">
              <a:lnSpc>
                <a:spcPct val="140000"/>
              </a:lnSpc>
            </a:pPr>
            <a:endParaRPr b="0" lang="en-GB" sz="640" spc="-1" strike="noStrike">
              <a:latin typeface="Arial"/>
            </a:endParaRPr>
          </a:p>
          <a:p>
            <a:pPr algn="just">
              <a:lnSpc>
                <a:spcPct val="140000"/>
              </a:lnSpc>
            </a:pPr>
            <a:endParaRPr b="0" lang="en-GB" sz="640" spc="-1" strike="noStrike">
              <a:latin typeface="Arial"/>
            </a:endParaRPr>
          </a:p>
          <a:p>
            <a:pPr algn="just">
              <a:lnSpc>
                <a:spcPct val="140000"/>
              </a:lnSpc>
            </a:pPr>
            <a:endParaRPr b="0" lang="en-GB" sz="640" spc="-1" strike="noStrike">
              <a:latin typeface="Arial"/>
            </a:endParaRPr>
          </a:p>
          <a:p>
            <a:pPr algn="just">
              <a:lnSpc>
                <a:spcPct val="140000"/>
              </a:lnSpc>
            </a:pPr>
            <a:endParaRPr b="0" lang="en-GB" sz="640" spc="-1" strike="noStrike">
              <a:latin typeface="Arial"/>
            </a:endParaRPr>
          </a:p>
          <a:p>
            <a:pPr algn="just">
              <a:lnSpc>
                <a:spcPct val="140000"/>
              </a:lnSpc>
            </a:pPr>
            <a:endParaRPr b="0" lang="en-GB" sz="640" spc="-1" strike="noStrike">
              <a:latin typeface="Arial"/>
            </a:endParaRPr>
          </a:p>
          <a:p>
            <a:pPr algn="just">
              <a:lnSpc>
                <a:spcPct val="140000"/>
              </a:lnSpc>
            </a:pPr>
            <a:endParaRPr b="0" lang="en-GB" sz="640" spc="-1" strike="noStrike">
              <a:latin typeface="Arial"/>
            </a:endParaRPr>
          </a:p>
          <a:p>
            <a:pPr algn="just">
              <a:lnSpc>
                <a:spcPct val="140000"/>
              </a:lnSpc>
            </a:pPr>
            <a:endParaRPr b="0" lang="en-GB" sz="640" spc="-1" strike="noStrike">
              <a:latin typeface="Arial"/>
            </a:endParaRPr>
          </a:p>
          <a:p>
            <a:pPr algn="just">
              <a:lnSpc>
                <a:spcPct val="140000"/>
              </a:lnSpc>
            </a:pPr>
            <a:r>
              <a:rPr b="0" lang="en-GB" sz="3200" spc="-1" strike="noStrike">
                <a:solidFill>
                  <a:srgbClr val="000000"/>
                </a:solidFill>
                <a:latin typeface="Raleway"/>
                <a:ea typeface="DejaVu Sans"/>
              </a:rPr>
              <a:t>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a:t>
            </a:r>
            <a:endParaRPr b="0" lang="en-GB" sz="3200" spc="-1" strike="noStrike">
              <a:latin typeface="Arial"/>
            </a:endParaRPr>
          </a:p>
          <a:p>
            <a:pPr algn="just">
              <a:lnSpc>
                <a:spcPct val="140000"/>
              </a:lnSpc>
            </a:pPr>
            <a:endParaRPr b="0" lang="en-GB" sz="3200" spc="-1" strike="noStrike">
              <a:latin typeface="Arial"/>
            </a:endParaRPr>
          </a:p>
          <a:p>
            <a:pPr algn="just">
              <a:lnSpc>
                <a:spcPct val="140000"/>
              </a:lnSpc>
              <a:spcBef>
                <a:spcPts val="1599"/>
              </a:spcBef>
            </a:pPr>
            <a:r>
              <a:rPr b="0" lang="en-GB" sz="3200" spc="-1" strike="noStrike">
                <a:solidFill>
                  <a:srgbClr val="000000"/>
                </a:solidFill>
                <a:latin typeface="Raleway"/>
                <a:ea typeface="DejaVu Sans"/>
              </a:rPr>
              <a:t>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a:t>
            </a:r>
            <a:endParaRPr b="0" lang="en-GB" sz="3200" spc="-1" strike="noStrike">
              <a:latin typeface="Arial"/>
            </a:endParaRPr>
          </a:p>
          <a:p>
            <a:pPr algn="just">
              <a:lnSpc>
                <a:spcPct val="140000"/>
              </a:lnSpc>
              <a:spcBef>
                <a:spcPts val="1599"/>
              </a:spcBef>
            </a:pPr>
            <a:endParaRPr b="0" lang="en-GB" sz="3200" spc="-1" strike="noStrike">
              <a:latin typeface="Arial"/>
            </a:endParaRPr>
          </a:p>
        </p:txBody>
      </p:sp>
      <p:sp>
        <p:nvSpPr>
          <p:cNvPr id="89" name="CustomShape 9"/>
          <p:cNvSpPr/>
          <p:nvPr/>
        </p:nvSpPr>
        <p:spPr>
          <a:xfrm>
            <a:off x="403560" y="4078800"/>
            <a:ext cx="4577400" cy="448200"/>
          </a:xfrm>
          <a:prstGeom prst="rect">
            <a:avLst/>
          </a:prstGeom>
          <a:noFill/>
          <a:ln>
            <a:noFill/>
          </a:ln>
        </p:spPr>
        <p:style>
          <a:lnRef idx="0"/>
          <a:fillRef idx="0"/>
          <a:effectRef idx="0"/>
          <a:fontRef idx="minor"/>
        </p:style>
        <p:txBody>
          <a:bodyPr lIns="90000" rIns="90000" tIns="45000" bIns="45000">
            <a:normAutofit/>
          </a:bodyPr>
          <a:p>
            <a:pPr>
              <a:lnSpc>
                <a:spcPct val="90000"/>
              </a:lnSpc>
            </a:pPr>
            <a:r>
              <a:rPr b="0" lang="en-GB" sz="5400" spc="-1" strike="noStrike">
                <a:solidFill>
                  <a:srgbClr val="238d83"/>
                </a:solidFill>
                <a:latin typeface="Raleway"/>
                <a:ea typeface="DejaVu Sans"/>
              </a:rPr>
              <a:t>Material and Methods</a:t>
            </a:r>
            <a:endParaRPr b="0" lang="en-GB" sz="5400" spc="-1" strike="noStrike">
              <a:latin typeface="Arial"/>
            </a:endParaRPr>
          </a:p>
        </p:txBody>
      </p:sp>
      <p:sp>
        <p:nvSpPr>
          <p:cNvPr id="90" name="CustomShape 10"/>
          <p:cNvSpPr/>
          <p:nvPr/>
        </p:nvSpPr>
        <p:spPr>
          <a:xfrm>
            <a:off x="682560" y="11953440"/>
            <a:ext cx="9321480" cy="1033200"/>
          </a:xfrm>
          <a:prstGeom prst="rect">
            <a:avLst/>
          </a:prstGeom>
          <a:noFill/>
          <a:ln>
            <a:noFill/>
          </a:ln>
        </p:spPr>
        <p:style>
          <a:lnRef idx="0"/>
          <a:fillRef idx="0"/>
          <a:effectRef idx="0"/>
          <a:fontRef idx="minor"/>
        </p:style>
        <p:txBody>
          <a:bodyPr lIns="122040" rIns="122040" tIns="60840" bIns="60840">
            <a:normAutofit/>
          </a:bodyPr>
          <a:p>
            <a:pPr algn="just">
              <a:lnSpc>
                <a:spcPct val="140000"/>
              </a:lnSpc>
            </a:pPr>
            <a:r>
              <a:rPr b="0" lang="en-GB" sz="3200" spc="-1" strike="noStrike">
                <a:solidFill>
                  <a:srgbClr val="ffffff"/>
                </a:solidFill>
                <a:latin typeface="Raleway"/>
                <a:ea typeface="DejaVu Sans"/>
              </a:rPr>
              <a:t>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a:t>
            </a:r>
            <a:endParaRPr b="0" lang="en-GB" sz="3200" spc="-1" strike="noStrike">
              <a:latin typeface="Arial"/>
            </a:endParaRPr>
          </a:p>
          <a:p>
            <a:pPr algn="just">
              <a:lnSpc>
                <a:spcPct val="140000"/>
              </a:lnSpc>
            </a:pPr>
            <a:endParaRPr b="0" lang="en-GB" sz="3200" spc="-1" strike="noStrike">
              <a:latin typeface="Arial"/>
            </a:endParaRPr>
          </a:p>
          <a:p>
            <a:pPr algn="just">
              <a:lnSpc>
                <a:spcPct val="140000"/>
              </a:lnSpc>
              <a:spcBef>
                <a:spcPts val="1599"/>
              </a:spcBef>
            </a:pPr>
            <a:endParaRPr b="0" lang="en-GB" sz="3200" spc="-1" strike="noStrike">
              <a:latin typeface="Arial"/>
            </a:endParaRPr>
          </a:p>
          <a:p>
            <a:pPr algn="just">
              <a:lnSpc>
                <a:spcPct val="140000"/>
              </a:lnSpc>
              <a:spcBef>
                <a:spcPts val="1599"/>
              </a:spcBef>
            </a:pPr>
            <a:endParaRPr b="0" lang="en-GB" sz="3200" spc="-1" strike="noStrike">
              <a:latin typeface="Arial"/>
            </a:endParaRPr>
          </a:p>
        </p:txBody>
      </p:sp>
      <p:sp>
        <p:nvSpPr>
          <p:cNvPr id="91" name="CustomShape 11"/>
          <p:cNvSpPr/>
          <p:nvPr/>
        </p:nvSpPr>
        <p:spPr>
          <a:xfrm>
            <a:off x="682560" y="11576160"/>
            <a:ext cx="4577400" cy="448200"/>
          </a:xfrm>
          <a:prstGeom prst="rect">
            <a:avLst/>
          </a:prstGeom>
          <a:noFill/>
          <a:ln>
            <a:noFill/>
          </a:ln>
        </p:spPr>
        <p:style>
          <a:lnRef idx="0"/>
          <a:fillRef idx="0"/>
          <a:effectRef idx="0"/>
          <a:fontRef idx="minor"/>
        </p:style>
        <p:txBody>
          <a:bodyPr lIns="90000" rIns="90000" tIns="45000" bIns="45000">
            <a:normAutofit/>
          </a:bodyPr>
          <a:p>
            <a:pPr>
              <a:lnSpc>
                <a:spcPct val="90000"/>
              </a:lnSpc>
            </a:pPr>
            <a:r>
              <a:rPr b="0" lang="en-GB" sz="5400" spc="-1" strike="noStrike">
                <a:solidFill>
                  <a:srgbClr val="ffffff"/>
                </a:solidFill>
                <a:latin typeface="Raleway"/>
                <a:ea typeface="DejaVu Sans"/>
              </a:rPr>
              <a:t>Conclusion</a:t>
            </a:r>
            <a:endParaRPr b="0" lang="en-GB" sz="5400" spc="-1" strike="noStrike">
              <a:latin typeface="Arial"/>
            </a:endParaRPr>
          </a:p>
        </p:txBody>
      </p:sp>
      <p:sp>
        <p:nvSpPr>
          <p:cNvPr id="92" name="CustomShape 12"/>
          <p:cNvSpPr/>
          <p:nvPr/>
        </p:nvSpPr>
        <p:spPr>
          <a:xfrm flipH="1">
            <a:off x="-720" y="1890000"/>
            <a:ext cx="10672200" cy="223920"/>
          </a:xfrm>
          <a:custGeom>
            <a:avLst/>
            <a:gdLst/>
            <a:ahLst/>
            <a:rect l="l" t="t" r="r" b="b"/>
            <a:pathLst>
              <a:path w="8859877" h="766270">
                <a:moveTo>
                  <a:pt x="0" y="0"/>
                </a:moveTo>
                <a:lnTo>
                  <a:pt x="8859877" y="0"/>
                </a:lnTo>
                <a:lnTo>
                  <a:pt x="8859877" y="766007"/>
                </a:lnTo>
                <a:lnTo>
                  <a:pt x="8856836" y="766270"/>
                </a:lnTo>
                <a:lnTo>
                  <a:pt x="0" y="0"/>
                </a:lnTo>
                <a:close/>
              </a:path>
            </a:pathLst>
          </a:custGeom>
          <a:solidFill>
            <a:srgbClr val="238d83"/>
          </a:solidFill>
          <a:ln>
            <a:noFill/>
          </a:ln>
        </p:spPr>
        <p:style>
          <a:lnRef idx="0"/>
          <a:fillRef idx="0"/>
          <a:effectRef idx="0"/>
          <a:fontRef idx="minor"/>
        </p:style>
      </p:sp>
      <p:sp>
        <p:nvSpPr>
          <p:cNvPr id="93" name="CustomShape 13"/>
          <p:cNvSpPr/>
          <p:nvPr/>
        </p:nvSpPr>
        <p:spPr>
          <a:xfrm flipV="1">
            <a:off x="439560" y="13199040"/>
            <a:ext cx="9852480" cy="26280"/>
          </a:xfrm>
          <a:prstGeom prst="rect">
            <a:avLst/>
          </a:prstGeom>
          <a:solidFill>
            <a:srgbClr val="238d83"/>
          </a:solidFill>
          <a:ln>
            <a:noFill/>
          </a:ln>
        </p:spPr>
        <p:style>
          <a:lnRef idx="2">
            <a:schemeClr val="accent1">
              <a:shade val="50000"/>
            </a:schemeClr>
          </a:lnRef>
          <a:fillRef idx="1">
            <a:schemeClr val="accent1"/>
          </a:fillRef>
          <a:effectRef idx="0">
            <a:schemeClr val="accent1"/>
          </a:effectRef>
          <a:fontRef idx="minor"/>
        </p:style>
      </p:sp>
      <p:sp>
        <p:nvSpPr>
          <p:cNvPr id="94" name="CustomShape 14"/>
          <p:cNvSpPr/>
          <p:nvPr/>
        </p:nvSpPr>
        <p:spPr>
          <a:xfrm>
            <a:off x="403560" y="13320000"/>
            <a:ext cx="3178080" cy="862920"/>
          </a:xfrm>
          <a:prstGeom prst="rect">
            <a:avLst/>
          </a:prstGeom>
          <a:noFill/>
          <a:ln>
            <a:noFill/>
          </a:ln>
        </p:spPr>
        <p:style>
          <a:lnRef idx="0"/>
          <a:fillRef idx="0"/>
          <a:effectRef idx="0"/>
          <a:fontRef idx="minor"/>
        </p:style>
        <p:txBody>
          <a:bodyPr lIns="90000" rIns="90000" tIns="45000" bIns="45000">
            <a:normAutofit/>
          </a:bodyPr>
          <a:p>
            <a:pPr>
              <a:lnSpc>
                <a:spcPct val="120000"/>
              </a:lnSpc>
            </a:pPr>
            <a:r>
              <a:rPr b="1" lang="en-GB" sz="2800" spc="-1" strike="noStrike" baseline="30000">
                <a:solidFill>
                  <a:srgbClr val="007784"/>
                </a:solidFill>
                <a:latin typeface="Raleway"/>
                <a:ea typeface="DejaVu Sans"/>
              </a:rPr>
              <a:t>1</a:t>
            </a:r>
            <a:r>
              <a:rPr b="1" lang="en-GB" sz="2800" spc="-1" strike="noStrike">
                <a:solidFill>
                  <a:srgbClr val="007784"/>
                </a:solidFill>
                <a:latin typeface="Raleway"/>
                <a:ea typeface="DejaVu Sans"/>
              </a:rPr>
              <a:t> Affiliations go here</a:t>
            </a:r>
            <a:endParaRPr b="0" lang="en-GB" sz="2800" spc="-1" strike="noStrike">
              <a:latin typeface="Arial"/>
            </a:endParaRPr>
          </a:p>
          <a:p>
            <a:pPr>
              <a:lnSpc>
                <a:spcPct val="120000"/>
              </a:lnSpc>
            </a:pPr>
            <a:r>
              <a:rPr b="1" lang="en-GB" sz="2800" spc="-1" strike="noStrike" baseline="30000">
                <a:solidFill>
                  <a:srgbClr val="007784"/>
                </a:solidFill>
                <a:latin typeface="Raleway"/>
                <a:ea typeface="DejaVu Sans"/>
              </a:rPr>
              <a:t>2</a:t>
            </a:r>
            <a:r>
              <a:rPr b="1" lang="en-GB" sz="2800" spc="-1" strike="noStrike">
                <a:solidFill>
                  <a:srgbClr val="007784"/>
                </a:solidFill>
                <a:latin typeface="Raleway"/>
                <a:ea typeface="DejaVu Sans"/>
              </a:rPr>
              <a:t> Affiliations go here</a:t>
            </a:r>
            <a:endParaRPr b="0" lang="en-GB" sz="2800" spc="-1" strike="noStrike">
              <a:latin typeface="Arial"/>
            </a:endParaRPr>
          </a:p>
          <a:p>
            <a:pPr>
              <a:lnSpc>
                <a:spcPct val="120000"/>
              </a:lnSpc>
            </a:pPr>
            <a:endParaRPr b="0" lang="en-GB" sz="2800" spc="-1" strike="noStrike">
              <a:latin typeface="Arial"/>
            </a:endParaRPr>
          </a:p>
        </p:txBody>
      </p:sp>
      <p:sp>
        <p:nvSpPr>
          <p:cNvPr id="95" name="CustomShape 15"/>
          <p:cNvSpPr/>
          <p:nvPr/>
        </p:nvSpPr>
        <p:spPr>
          <a:xfrm>
            <a:off x="7111440" y="13320000"/>
            <a:ext cx="3178080" cy="862920"/>
          </a:xfrm>
          <a:prstGeom prst="rect">
            <a:avLst/>
          </a:prstGeom>
          <a:noFill/>
          <a:ln>
            <a:noFill/>
          </a:ln>
        </p:spPr>
        <p:style>
          <a:lnRef idx="0"/>
          <a:fillRef idx="0"/>
          <a:effectRef idx="0"/>
          <a:fontRef idx="minor"/>
        </p:style>
        <p:txBody>
          <a:bodyPr lIns="90000" rIns="90000" tIns="45000" bIns="45000">
            <a:normAutofit/>
          </a:bodyPr>
          <a:p>
            <a:pPr>
              <a:lnSpc>
                <a:spcPct val="120000"/>
              </a:lnSpc>
            </a:pPr>
            <a:r>
              <a:rPr b="1" lang="en-GB" sz="2800" spc="-1" strike="noStrike">
                <a:solidFill>
                  <a:srgbClr val="007784"/>
                </a:solidFill>
                <a:latin typeface="Raleway"/>
                <a:ea typeface="DejaVu Sans"/>
              </a:rPr>
              <a:t>Aknowledgements</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 Aknowledgements go here</a:t>
            </a:r>
            <a:endParaRPr b="0" lang="en-GB" sz="2800" spc="-1" strike="noStrike">
              <a:latin typeface="Arial"/>
            </a:endParaRPr>
          </a:p>
          <a:p>
            <a:pPr>
              <a:lnSpc>
                <a:spcPct val="120000"/>
              </a:lnSpc>
            </a:pPr>
            <a:endParaRPr b="0" lang="en-GB" sz="2800" spc="-1" strike="noStrike">
              <a:latin typeface="Arial"/>
            </a:endParaRPr>
          </a:p>
        </p:txBody>
      </p:sp>
      <p:sp>
        <p:nvSpPr>
          <p:cNvPr id="96" name="CustomShape 16"/>
          <p:cNvSpPr/>
          <p:nvPr/>
        </p:nvSpPr>
        <p:spPr>
          <a:xfrm>
            <a:off x="5742360" y="4444200"/>
            <a:ext cx="4576680" cy="6670080"/>
          </a:xfrm>
          <a:prstGeom prst="rect">
            <a:avLst/>
          </a:prstGeom>
          <a:noFill/>
          <a:ln>
            <a:noFill/>
          </a:ln>
        </p:spPr>
        <p:style>
          <a:lnRef idx="0"/>
          <a:fillRef idx="0"/>
          <a:effectRef idx="0"/>
          <a:fontRef idx="minor"/>
        </p:style>
        <p:txBody>
          <a:bodyPr lIns="122040" rIns="122040" tIns="60840" bIns="60840">
            <a:normAutofit/>
          </a:bodyPr>
          <a:p>
            <a:pPr algn="just">
              <a:lnSpc>
                <a:spcPct val="140000"/>
              </a:lnSpc>
            </a:pPr>
            <a:r>
              <a:rPr b="0" lang="en-GB" sz="3200" spc="-1" strike="noStrike">
                <a:solidFill>
                  <a:srgbClr val="000000"/>
                </a:solidFill>
                <a:latin typeface="Raleway"/>
                <a:ea typeface="DejaVu Sans"/>
              </a:rPr>
              <a:t>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a:t>
            </a:r>
            <a:endParaRPr b="0" lang="en-GB" sz="3200" spc="-1" strike="noStrike">
              <a:latin typeface="Arial"/>
            </a:endParaRPr>
          </a:p>
          <a:p>
            <a:pPr algn="just">
              <a:lnSpc>
                <a:spcPct val="140000"/>
              </a:lnSpc>
            </a:pPr>
            <a:endParaRPr b="0" lang="en-GB" sz="3200" spc="-1" strike="noStrike">
              <a:latin typeface="Arial"/>
            </a:endParaRPr>
          </a:p>
          <a:p>
            <a:pPr algn="just">
              <a:lnSpc>
                <a:spcPct val="140000"/>
              </a:lnSpc>
            </a:pPr>
            <a:endParaRPr b="0" lang="en-GB" sz="3200" spc="-1" strike="noStrike">
              <a:latin typeface="Arial"/>
            </a:endParaRPr>
          </a:p>
          <a:p>
            <a:pPr algn="just">
              <a:lnSpc>
                <a:spcPct val="140000"/>
              </a:lnSpc>
            </a:pPr>
            <a:endParaRPr b="0" lang="en-GB" sz="3200" spc="-1" strike="noStrike">
              <a:latin typeface="Arial"/>
            </a:endParaRPr>
          </a:p>
          <a:p>
            <a:pPr algn="just">
              <a:lnSpc>
                <a:spcPct val="140000"/>
              </a:lnSpc>
            </a:pPr>
            <a:endParaRPr b="0" lang="en-GB" sz="3200" spc="-1" strike="noStrike">
              <a:latin typeface="Arial"/>
            </a:endParaRPr>
          </a:p>
          <a:p>
            <a:pPr algn="just">
              <a:lnSpc>
                <a:spcPct val="140000"/>
              </a:lnSpc>
            </a:pPr>
            <a:endParaRPr b="0" lang="en-GB" sz="3200" spc="-1" strike="noStrike">
              <a:latin typeface="Arial"/>
            </a:endParaRPr>
          </a:p>
          <a:p>
            <a:pPr algn="just">
              <a:lnSpc>
                <a:spcPct val="140000"/>
              </a:lnSpc>
            </a:pPr>
            <a:endParaRPr b="0" lang="en-GB" sz="3200" spc="-1" strike="noStrike">
              <a:latin typeface="Arial"/>
            </a:endParaRPr>
          </a:p>
          <a:p>
            <a:pPr algn="just">
              <a:lnSpc>
                <a:spcPct val="140000"/>
              </a:lnSpc>
            </a:pPr>
            <a:endParaRPr b="0" lang="en-GB" sz="3200" spc="-1" strike="noStrike">
              <a:latin typeface="Arial"/>
            </a:endParaRPr>
          </a:p>
          <a:p>
            <a:pPr algn="just">
              <a:lnSpc>
                <a:spcPct val="140000"/>
              </a:lnSpc>
            </a:pPr>
            <a:endParaRPr b="0" lang="en-GB" sz="3200" spc="-1" strike="noStrike">
              <a:latin typeface="Arial"/>
            </a:endParaRPr>
          </a:p>
          <a:p>
            <a:pPr algn="just">
              <a:lnSpc>
                <a:spcPct val="140000"/>
              </a:lnSpc>
            </a:pPr>
            <a:endParaRPr b="0" lang="en-GB" sz="3200" spc="-1" strike="noStrike">
              <a:latin typeface="Arial"/>
            </a:endParaRPr>
          </a:p>
          <a:p>
            <a:pPr algn="just">
              <a:lnSpc>
                <a:spcPct val="140000"/>
              </a:lnSpc>
            </a:pPr>
            <a:endParaRPr b="0" lang="en-GB" sz="3200" spc="-1" strike="noStrike">
              <a:latin typeface="Arial"/>
            </a:endParaRPr>
          </a:p>
          <a:p>
            <a:pPr algn="just">
              <a:lnSpc>
                <a:spcPct val="140000"/>
              </a:lnSpc>
            </a:pPr>
            <a:endParaRPr b="0" lang="en-GB" sz="3200" spc="-1" strike="noStrike">
              <a:latin typeface="Arial"/>
            </a:endParaRPr>
          </a:p>
          <a:p>
            <a:pPr algn="just">
              <a:lnSpc>
                <a:spcPct val="140000"/>
              </a:lnSpc>
            </a:pPr>
            <a:r>
              <a:rPr b="0" lang="en-GB" sz="3200" spc="-1" strike="noStrike">
                <a:solidFill>
                  <a:srgbClr val="000000"/>
                </a:solidFill>
                <a:latin typeface="Raleway"/>
                <a:ea typeface="DejaVu Sans"/>
              </a:rPr>
              <a:t>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a:t>
            </a:r>
            <a:endParaRPr b="0" lang="en-GB" sz="3200" spc="-1" strike="noStrike">
              <a:latin typeface="Arial"/>
            </a:endParaRPr>
          </a:p>
          <a:p>
            <a:pPr algn="just">
              <a:lnSpc>
                <a:spcPct val="140000"/>
              </a:lnSpc>
              <a:spcBef>
                <a:spcPts val="1599"/>
              </a:spcBef>
            </a:pPr>
            <a:endParaRPr b="0" lang="en-GB" sz="3200" spc="-1" strike="noStrike">
              <a:latin typeface="Arial"/>
            </a:endParaRPr>
          </a:p>
          <a:p>
            <a:pPr algn="just">
              <a:lnSpc>
                <a:spcPct val="140000"/>
              </a:lnSpc>
              <a:spcBef>
                <a:spcPts val="1599"/>
              </a:spcBef>
            </a:pPr>
            <a:endParaRPr b="0" lang="en-GB" sz="3200" spc="-1" strike="noStrike">
              <a:latin typeface="Arial"/>
            </a:endParaRPr>
          </a:p>
        </p:txBody>
      </p:sp>
      <p:sp>
        <p:nvSpPr>
          <p:cNvPr id="97" name="CustomShape 17"/>
          <p:cNvSpPr/>
          <p:nvPr/>
        </p:nvSpPr>
        <p:spPr>
          <a:xfrm>
            <a:off x="5742360" y="4093560"/>
            <a:ext cx="4577400" cy="448200"/>
          </a:xfrm>
          <a:prstGeom prst="rect">
            <a:avLst/>
          </a:prstGeom>
          <a:noFill/>
          <a:ln>
            <a:noFill/>
          </a:ln>
        </p:spPr>
        <p:style>
          <a:lnRef idx="0"/>
          <a:fillRef idx="0"/>
          <a:effectRef idx="0"/>
          <a:fontRef idx="minor"/>
        </p:style>
        <p:txBody>
          <a:bodyPr lIns="90000" rIns="90000" tIns="45000" bIns="45000">
            <a:normAutofit/>
          </a:bodyPr>
          <a:p>
            <a:pPr>
              <a:lnSpc>
                <a:spcPct val="90000"/>
              </a:lnSpc>
            </a:pPr>
            <a:r>
              <a:rPr b="0" lang="en-GB" sz="5400" spc="-1" strike="noStrike">
                <a:solidFill>
                  <a:srgbClr val="238d83"/>
                </a:solidFill>
                <a:latin typeface="Raleway"/>
                <a:ea typeface="DejaVu Sans"/>
              </a:rPr>
              <a:t>Results</a:t>
            </a:r>
            <a:endParaRPr b="0" lang="en-GB" sz="5400" spc="-1" strike="noStrike">
              <a:latin typeface="Arial"/>
            </a:endParaRPr>
          </a:p>
        </p:txBody>
      </p:sp>
      <p:sp>
        <p:nvSpPr>
          <p:cNvPr id="98" name="CustomShape 18"/>
          <p:cNvSpPr/>
          <p:nvPr/>
        </p:nvSpPr>
        <p:spPr>
          <a:xfrm>
            <a:off x="5748480" y="7131240"/>
            <a:ext cx="4576320" cy="1467360"/>
          </a:xfrm>
          <a:prstGeom prst="rect">
            <a:avLst/>
          </a:prstGeom>
          <a:solidFill>
            <a:srgbClr val="ff0000"/>
          </a:solidFill>
          <a:ln>
            <a:noFill/>
          </a:ln>
        </p:spPr>
        <p:style>
          <a:lnRef idx="0"/>
          <a:fillRef idx="0"/>
          <a:effectRef idx="0"/>
          <a:fontRef idx="minor"/>
        </p:style>
      </p:sp>
      <p:sp>
        <p:nvSpPr>
          <p:cNvPr id="99" name="CustomShape 19"/>
          <p:cNvSpPr/>
          <p:nvPr/>
        </p:nvSpPr>
        <p:spPr>
          <a:xfrm>
            <a:off x="425160" y="4533120"/>
            <a:ext cx="4485960" cy="1467360"/>
          </a:xfrm>
          <a:prstGeom prst="rect">
            <a:avLst/>
          </a:prstGeom>
          <a:solidFill>
            <a:srgbClr val="ff0000"/>
          </a:solidFill>
          <a:ln>
            <a:noFill/>
          </a:ln>
        </p:spPr>
        <p:style>
          <a:lnRef idx="0"/>
          <a:fillRef idx="0"/>
          <a:effectRef idx="0"/>
          <a:fontRef idx="minor"/>
        </p:style>
      </p:sp>
      <p:sp>
        <p:nvSpPr>
          <p:cNvPr id="100" name="CustomShape 20"/>
          <p:cNvSpPr/>
          <p:nvPr/>
        </p:nvSpPr>
        <p:spPr>
          <a:xfrm>
            <a:off x="403200" y="6078960"/>
            <a:ext cx="4551480" cy="724680"/>
          </a:xfrm>
          <a:prstGeom prst="rect">
            <a:avLst/>
          </a:prstGeom>
          <a:noFill/>
          <a:ln>
            <a:noFill/>
          </a:ln>
        </p:spPr>
        <p:style>
          <a:lnRef idx="0"/>
          <a:fillRef idx="0"/>
          <a:effectRef idx="0"/>
          <a:fontRef idx="minor"/>
        </p:style>
        <p:txBody>
          <a:bodyPr lIns="122040" rIns="122040" tIns="60840" bIns="60840">
            <a:normAutofit/>
          </a:bodyPr>
          <a:p>
            <a:pPr algn="just">
              <a:lnSpc>
                <a:spcPct val="140000"/>
              </a:lnSpc>
            </a:pPr>
            <a:r>
              <a:rPr b="1" lang="en-GB" sz="2400" spc="-1" strike="noStrike">
                <a:solidFill>
                  <a:srgbClr val="000000"/>
                </a:solidFill>
                <a:latin typeface="Raleway"/>
                <a:ea typeface="DejaVu Sans"/>
              </a:rPr>
              <a:t>Fig. 1 </a:t>
            </a:r>
            <a:r>
              <a:rPr b="0" lang="en-GB" sz="2400" spc="-1" strike="noStrike">
                <a:solidFill>
                  <a:srgbClr val="000000"/>
                </a:solidFill>
                <a:latin typeface="Raleway"/>
                <a:ea typeface="DejaVu Sans"/>
              </a:rPr>
              <a:t>Lorem ipsum dolor sit amet, consectetur elit. Donec ut est at ex interdum fringilla. Lorem ipsum dolor sit amet, consectetur elit. Donec ut est at ex interdum fringilla. Lorem ipsum dolor sit amet, consectetur elit. </a:t>
            </a:r>
            <a:endParaRPr b="0" lang="en-GB" sz="2400" spc="-1" strike="noStrike">
              <a:latin typeface="Arial"/>
            </a:endParaRPr>
          </a:p>
        </p:txBody>
      </p:sp>
      <p:sp>
        <p:nvSpPr>
          <p:cNvPr id="101" name="CustomShape 21"/>
          <p:cNvSpPr/>
          <p:nvPr/>
        </p:nvSpPr>
        <p:spPr>
          <a:xfrm>
            <a:off x="5718960" y="8627040"/>
            <a:ext cx="4551480" cy="724680"/>
          </a:xfrm>
          <a:prstGeom prst="rect">
            <a:avLst/>
          </a:prstGeom>
          <a:noFill/>
          <a:ln>
            <a:noFill/>
          </a:ln>
        </p:spPr>
        <p:style>
          <a:lnRef idx="0"/>
          <a:fillRef idx="0"/>
          <a:effectRef idx="0"/>
          <a:fontRef idx="minor"/>
        </p:style>
        <p:txBody>
          <a:bodyPr lIns="122040" rIns="122040" tIns="60840" bIns="60840">
            <a:normAutofit/>
          </a:bodyPr>
          <a:p>
            <a:pPr algn="just">
              <a:lnSpc>
                <a:spcPct val="140000"/>
              </a:lnSpc>
            </a:pPr>
            <a:r>
              <a:rPr b="1" lang="en-GB" sz="2400" spc="-1" strike="noStrike">
                <a:solidFill>
                  <a:srgbClr val="000000"/>
                </a:solidFill>
                <a:latin typeface="Raleway"/>
                <a:ea typeface="DejaVu Sans"/>
              </a:rPr>
              <a:t>Fig. 2 </a:t>
            </a:r>
            <a:r>
              <a:rPr b="0" lang="en-GB" sz="2400" spc="-1" strike="noStrike">
                <a:solidFill>
                  <a:srgbClr val="000000"/>
                </a:solidFill>
                <a:latin typeface="Raleway"/>
                <a:ea typeface="DejaVu Sans"/>
              </a:rPr>
              <a:t>Lorem ipsum dolor sit amet, consectetur elit. Donec ut est at ex interdum fringilla. Lorem ipsum dolor sit amet, consectetur elit. Donec ut est at ex interdum fringilla. Lorem ipsum dolor sit amet, consectetur elit. </a:t>
            </a:r>
            <a:endParaRPr b="0" lang="en-GB" sz="2400" spc="-1" strike="noStrike">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534240" y="603000"/>
            <a:ext cx="9622800" cy="2524680"/>
          </a:xfrm>
          <a:prstGeom prst="rect">
            <a:avLst/>
          </a:prstGeom>
          <a:noFill/>
          <a:ln>
            <a:noFill/>
          </a:ln>
        </p:spPr>
        <p:txBody>
          <a:bodyPr lIns="0" rIns="0" tIns="0" bIns="0" anchor="ctr"/>
          <a:p>
            <a:pPr algn="ctr"/>
            <a:endParaRPr b="0" lang="en-GB" sz="1560" spc="-1" strike="noStrike">
              <a:latin typeface="Arial"/>
            </a:endParaRPr>
          </a:p>
        </p:txBody>
      </p:sp>
      <p:sp>
        <p:nvSpPr>
          <p:cNvPr id="103" name="TextShape 2"/>
          <p:cNvSpPr txBox="1"/>
          <p:nvPr/>
        </p:nvSpPr>
        <p:spPr>
          <a:xfrm>
            <a:off x="534240" y="3537720"/>
            <a:ext cx="3098160" cy="4182840"/>
          </a:xfrm>
          <a:prstGeom prst="rect">
            <a:avLst/>
          </a:prstGeom>
          <a:noFill/>
          <a:ln>
            <a:noFill/>
          </a:ln>
        </p:spPr>
        <p:txBody>
          <a:bodyPr lIns="0" rIns="0" tIns="0" bIns="0">
            <a:normAutofit/>
          </a:bodyPr>
          <a:p>
            <a:endParaRPr b="0" lang="en-GB" sz="1130" spc="-1" strike="noStrike">
              <a:latin typeface="Arial"/>
            </a:endParaRPr>
          </a:p>
        </p:txBody>
      </p:sp>
      <p:sp>
        <p:nvSpPr>
          <p:cNvPr id="104" name="TextShape 3"/>
          <p:cNvSpPr txBox="1"/>
          <p:nvPr/>
        </p:nvSpPr>
        <p:spPr>
          <a:xfrm>
            <a:off x="3787560" y="3537720"/>
            <a:ext cx="3098160" cy="4182840"/>
          </a:xfrm>
          <a:prstGeom prst="rect">
            <a:avLst/>
          </a:prstGeom>
          <a:noFill/>
          <a:ln>
            <a:noFill/>
          </a:ln>
        </p:spPr>
        <p:txBody>
          <a:bodyPr lIns="0" rIns="0" tIns="0" bIns="0">
            <a:normAutofit/>
          </a:bodyPr>
          <a:p>
            <a:endParaRPr b="0" lang="en-GB" sz="1130" spc="-1" strike="noStrike">
              <a:latin typeface="Arial"/>
            </a:endParaRPr>
          </a:p>
        </p:txBody>
      </p:sp>
      <p:sp>
        <p:nvSpPr>
          <p:cNvPr id="105" name="TextShape 4"/>
          <p:cNvSpPr txBox="1"/>
          <p:nvPr/>
        </p:nvSpPr>
        <p:spPr>
          <a:xfrm>
            <a:off x="7041240" y="3537720"/>
            <a:ext cx="3098160" cy="4182840"/>
          </a:xfrm>
          <a:prstGeom prst="rect">
            <a:avLst/>
          </a:prstGeom>
          <a:noFill/>
          <a:ln>
            <a:noFill/>
          </a:ln>
        </p:spPr>
        <p:txBody>
          <a:bodyPr lIns="0" rIns="0" tIns="0" bIns="0">
            <a:normAutofit/>
          </a:bodyPr>
          <a:p>
            <a:endParaRPr b="0" lang="en-GB" sz="1130" spc="-1" strike="noStrike">
              <a:latin typeface="Arial"/>
            </a:endParaRPr>
          </a:p>
        </p:txBody>
      </p:sp>
      <p:sp>
        <p:nvSpPr>
          <p:cNvPr id="106" name="TextShape 5"/>
          <p:cNvSpPr txBox="1"/>
          <p:nvPr/>
        </p:nvSpPr>
        <p:spPr>
          <a:xfrm>
            <a:off x="534240" y="8118360"/>
            <a:ext cx="3098160" cy="4182840"/>
          </a:xfrm>
          <a:prstGeom prst="rect">
            <a:avLst/>
          </a:prstGeom>
          <a:noFill/>
          <a:ln>
            <a:noFill/>
          </a:ln>
        </p:spPr>
        <p:txBody>
          <a:bodyPr lIns="0" rIns="0" tIns="0" bIns="0">
            <a:normAutofit/>
          </a:bodyPr>
          <a:p>
            <a:endParaRPr b="0" lang="en-GB" sz="1130" spc="-1" strike="noStrike">
              <a:latin typeface="Arial"/>
            </a:endParaRPr>
          </a:p>
        </p:txBody>
      </p:sp>
      <p:sp>
        <p:nvSpPr>
          <p:cNvPr id="107" name="TextShape 6"/>
          <p:cNvSpPr txBox="1"/>
          <p:nvPr/>
        </p:nvSpPr>
        <p:spPr>
          <a:xfrm>
            <a:off x="3787560" y="8118360"/>
            <a:ext cx="3098160" cy="4182840"/>
          </a:xfrm>
          <a:prstGeom prst="rect">
            <a:avLst/>
          </a:prstGeom>
          <a:noFill/>
          <a:ln>
            <a:noFill/>
          </a:ln>
        </p:spPr>
        <p:txBody>
          <a:bodyPr lIns="0" rIns="0" tIns="0" bIns="0">
            <a:normAutofit/>
          </a:bodyPr>
          <a:p>
            <a:endParaRPr b="0" lang="en-GB" sz="1130" spc="-1" strike="noStrike">
              <a:latin typeface="Arial"/>
            </a:endParaRPr>
          </a:p>
        </p:txBody>
      </p:sp>
      <p:sp>
        <p:nvSpPr>
          <p:cNvPr id="108" name="TextShape 7"/>
          <p:cNvSpPr txBox="1"/>
          <p:nvPr/>
        </p:nvSpPr>
        <p:spPr>
          <a:xfrm>
            <a:off x="7041240" y="8118360"/>
            <a:ext cx="3098160" cy="4182840"/>
          </a:xfrm>
          <a:prstGeom prst="rect">
            <a:avLst/>
          </a:prstGeom>
          <a:noFill/>
          <a:ln>
            <a:noFill/>
          </a:ln>
        </p:spPr>
        <p:txBody>
          <a:bodyPr lIns="0" rIns="0" tIns="0" bIns="0">
            <a:normAutofit/>
          </a:bodyPr>
          <a:p>
            <a:endParaRPr b="0" lang="en-GB" sz="1130" spc="-1" strike="noStrike">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LibreOffice/6.0.7.3$Linux_X86_64 LibreOffice_project/00m0$Build-3</Application>
  <Words>1655</Words>
  <Paragraphs>73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2021-11-26T14:44:24Z</dcterms:created>
  <dc:creator>Simon Jungblut</dc:creator>
  <dc:description/>
  <dc:language>en-US</dc:language>
  <cp:lastModifiedBy/>
  <dcterms:modified xsi:type="dcterms:W3CDTF">2023-08-30T18:19:28Z</dcterms:modified>
  <cp:revision>77</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PresentationFormat">
    <vt:lpwstr>Benutzerdefiniert</vt:lpwstr>
  </property>
  <property fmtid="{D5CDD505-2E9C-101B-9397-08002B2CF9AE}" pid="4" name="Slides">
    <vt:i4>2</vt:i4>
  </property>
</Properties>
</file>