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30275213" cy="428117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9CD6BB1-00E4-4DD5-A4A4-1DD47BCA9417}"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44" name="PlaceHolder 2"/>
          <p:cNvSpPr>
            <a:spLocks noGrp="1"/>
          </p:cNvSpPr>
          <p:nvPr>
            <p:ph/>
          </p:nvPr>
        </p:nvSpPr>
        <p:spPr>
          <a:xfrm>
            <a:off x="1513440" y="10017720"/>
            <a:ext cx="2724732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5" name="PlaceHolder 3"/>
          <p:cNvSpPr>
            <a:spLocks noGrp="1"/>
          </p:cNvSpPr>
          <p:nvPr>
            <p:ph/>
          </p:nvPr>
        </p:nvSpPr>
        <p:spPr>
          <a:xfrm>
            <a:off x="1513440" y="22987440"/>
            <a:ext cx="2724732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7652D45-38C8-4C67-AA7E-BE76240BBE9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47" name="PlaceHolder 2"/>
          <p:cNvSpPr>
            <a:spLocks noGrp="1"/>
          </p:cNvSpPr>
          <p:nvPr>
            <p:ph/>
          </p:nvPr>
        </p:nvSpPr>
        <p:spPr>
          <a:xfrm>
            <a:off x="1513440" y="1001772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8" name="PlaceHolder 3"/>
          <p:cNvSpPr>
            <a:spLocks noGrp="1"/>
          </p:cNvSpPr>
          <p:nvPr>
            <p:ph/>
          </p:nvPr>
        </p:nvSpPr>
        <p:spPr>
          <a:xfrm>
            <a:off x="15475320" y="1001772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9" name="PlaceHolder 4"/>
          <p:cNvSpPr>
            <a:spLocks noGrp="1"/>
          </p:cNvSpPr>
          <p:nvPr>
            <p:ph/>
          </p:nvPr>
        </p:nvSpPr>
        <p:spPr>
          <a:xfrm>
            <a:off x="1513440" y="2298744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0" name="PlaceHolder 5"/>
          <p:cNvSpPr>
            <a:spLocks noGrp="1"/>
          </p:cNvSpPr>
          <p:nvPr>
            <p:ph/>
          </p:nvPr>
        </p:nvSpPr>
        <p:spPr>
          <a:xfrm>
            <a:off x="15475320" y="2298744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C1C9283-F13D-4943-9499-06F87D38C42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52" name="PlaceHolder 2"/>
          <p:cNvSpPr>
            <a:spLocks noGrp="1"/>
          </p:cNvSpPr>
          <p:nvPr>
            <p:ph/>
          </p:nvPr>
        </p:nvSpPr>
        <p:spPr>
          <a:xfrm>
            <a:off x="1513440" y="10017720"/>
            <a:ext cx="877356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3" name="PlaceHolder 3"/>
          <p:cNvSpPr>
            <a:spLocks noGrp="1"/>
          </p:cNvSpPr>
          <p:nvPr>
            <p:ph/>
          </p:nvPr>
        </p:nvSpPr>
        <p:spPr>
          <a:xfrm>
            <a:off x="10726200" y="10017720"/>
            <a:ext cx="877356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4" name="PlaceHolder 4"/>
          <p:cNvSpPr>
            <a:spLocks noGrp="1"/>
          </p:cNvSpPr>
          <p:nvPr>
            <p:ph/>
          </p:nvPr>
        </p:nvSpPr>
        <p:spPr>
          <a:xfrm>
            <a:off x="19938600" y="10017720"/>
            <a:ext cx="877356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5" name="PlaceHolder 5"/>
          <p:cNvSpPr>
            <a:spLocks noGrp="1"/>
          </p:cNvSpPr>
          <p:nvPr>
            <p:ph/>
          </p:nvPr>
        </p:nvSpPr>
        <p:spPr>
          <a:xfrm>
            <a:off x="1513440" y="22987440"/>
            <a:ext cx="877356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6" name="PlaceHolder 6"/>
          <p:cNvSpPr>
            <a:spLocks noGrp="1"/>
          </p:cNvSpPr>
          <p:nvPr>
            <p:ph/>
          </p:nvPr>
        </p:nvSpPr>
        <p:spPr>
          <a:xfrm>
            <a:off x="10726200" y="22987440"/>
            <a:ext cx="877356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7"/>
          <p:cNvSpPr>
            <a:spLocks noGrp="1"/>
          </p:cNvSpPr>
          <p:nvPr>
            <p:ph/>
          </p:nvPr>
        </p:nvSpPr>
        <p:spPr>
          <a:xfrm>
            <a:off x="19938600" y="22987440"/>
            <a:ext cx="877356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F77DF96-F40E-48B6-918C-BAA2653D54B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23" name="PlaceHolder 2"/>
          <p:cNvSpPr>
            <a:spLocks noGrp="1"/>
          </p:cNvSpPr>
          <p:nvPr>
            <p:ph type="subTitle"/>
          </p:nvPr>
        </p:nvSpPr>
        <p:spPr>
          <a:xfrm>
            <a:off x="1513440" y="10017720"/>
            <a:ext cx="27247320" cy="24830280"/>
          </a:xfrm>
          <a:prstGeom prst="rect">
            <a:avLst/>
          </a:prstGeom>
          <a:noFill/>
          <a:ln w="0">
            <a:noFill/>
          </a:ln>
        </p:spPr>
        <p:txBody>
          <a:bodyPr lIns="0" rIns="0" tIns="0" bIns="0" anchor="ctr">
            <a:noAutofit/>
          </a:bodyPr>
          <a:p>
            <a:pPr algn="ctr">
              <a:buNone/>
            </a:pPr>
            <a:endParaRPr b="0" lang="en-US" sz="32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3D51049-8F63-4A5D-9E86-FF0B0CCBDA4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25" name="PlaceHolder 2"/>
          <p:cNvSpPr>
            <a:spLocks noGrp="1"/>
          </p:cNvSpPr>
          <p:nvPr>
            <p:ph/>
          </p:nvPr>
        </p:nvSpPr>
        <p:spPr>
          <a:xfrm>
            <a:off x="1513440" y="10017720"/>
            <a:ext cx="27247320" cy="24830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74E48AF-8965-4AC2-8382-C3062F6102D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27" name="PlaceHolder 2"/>
          <p:cNvSpPr>
            <a:spLocks noGrp="1"/>
          </p:cNvSpPr>
          <p:nvPr>
            <p:ph/>
          </p:nvPr>
        </p:nvSpPr>
        <p:spPr>
          <a:xfrm>
            <a:off x="1513440" y="10017720"/>
            <a:ext cx="13296600" cy="24830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15475320" y="10017720"/>
            <a:ext cx="13296600" cy="24830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2ED332A-DAC3-4C6D-9C7C-E7E164B5558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3BAD545-872F-46CE-A9AF-4FAF0AA2D74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1513440" y="1707840"/>
            <a:ext cx="27247320" cy="33139080"/>
          </a:xfrm>
          <a:prstGeom prst="rect">
            <a:avLst/>
          </a:prstGeom>
          <a:noFill/>
          <a:ln w="0">
            <a:noFill/>
          </a:ln>
        </p:spPr>
        <p:txBody>
          <a:bodyPr lIns="0" rIns="0" tIns="0" bIns="0" anchor="ctr">
            <a:noAutofit/>
          </a:bodyPr>
          <a:p>
            <a:pPr algn="ctr">
              <a:buNone/>
            </a:pPr>
            <a:endParaRPr b="0" lang="en-US" sz="3200" spc="-1" strike="noStrike">
              <a:solidFill>
                <a:srgbClr val="000000"/>
              </a:solidFill>
              <a:latin typeface="Calibri"/>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6F182BA-7941-47E2-9EA5-52E878074B3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32" name="PlaceHolder 2"/>
          <p:cNvSpPr>
            <a:spLocks noGrp="1"/>
          </p:cNvSpPr>
          <p:nvPr>
            <p:ph/>
          </p:nvPr>
        </p:nvSpPr>
        <p:spPr>
          <a:xfrm>
            <a:off x="1513440" y="1001772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3"/>
          <p:cNvSpPr>
            <a:spLocks noGrp="1"/>
          </p:cNvSpPr>
          <p:nvPr>
            <p:ph/>
          </p:nvPr>
        </p:nvSpPr>
        <p:spPr>
          <a:xfrm>
            <a:off x="15475320" y="10017720"/>
            <a:ext cx="13296600" cy="24830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4" name="PlaceHolder 4"/>
          <p:cNvSpPr>
            <a:spLocks noGrp="1"/>
          </p:cNvSpPr>
          <p:nvPr>
            <p:ph/>
          </p:nvPr>
        </p:nvSpPr>
        <p:spPr>
          <a:xfrm>
            <a:off x="1513440" y="2298744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C160428-FF03-44E1-B4D8-70BD4FAD0FF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36" name="PlaceHolder 2"/>
          <p:cNvSpPr>
            <a:spLocks noGrp="1"/>
          </p:cNvSpPr>
          <p:nvPr>
            <p:ph/>
          </p:nvPr>
        </p:nvSpPr>
        <p:spPr>
          <a:xfrm>
            <a:off x="1513440" y="10017720"/>
            <a:ext cx="13296600" cy="2483028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3"/>
          <p:cNvSpPr>
            <a:spLocks noGrp="1"/>
          </p:cNvSpPr>
          <p:nvPr>
            <p:ph/>
          </p:nvPr>
        </p:nvSpPr>
        <p:spPr>
          <a:xfrm>
            <a:off x="15475320" y="1001772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4"/>
          <p:cNvSpPr>
            <a:spLocks noGrp="1"/>
          </p:cNvSpPr>
          <p:nvPr>
            <p:ph/>
          </p:nvPr>
        </p:nvSpPr>
        <p:spPr>
          <a:xfrm>
            <a:off x="15475320" y="2298744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41A716E-0594-47AE-9D2A-4ABC3F064A0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endParaRPr b="0" lang="en-US" sz="4400" spc="-1" strike="noStrike">
              <a:solidFill>
                <a:srgbClr val="000000"/>
              </a:solidFill>
              <a:latin typeface="Calibri"/>
            </a:endParaRPr>
          </a:p>
        </p:txBody>
      </p:sp>
      <p:sp>
        <p:nvSpPr>
          <p:cNvPr id="40" name="PlaceHolder 2"/>
          <p:cNvSpPr>
            <a:spLocks noGrp="1"/>
          </p:cNvSpPr>
          <p:nvPr>
            <p:ph/>
          </p:nvPr>
        </p:nvSpPr>
        <p:spPr>
          <a:xfrm>
            <a:off x="1513440" y="1001772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1" name="PlaceHolder 3"/>
          <p:cNvSpPr>
            <a:spLocks noGrp="1"/>
          </p:cNvSpPr>
          <p:nvPr>
            <p:ph/>
          </p:nvPr>
        </p:nvSpPr>
        <p:spPr>
          <a:xfrm>
            <a:off x="15475320" y="10017720"/>
            <a:ext cx="1329660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2" name="PlaceHolder 4"/>
          <p:cNvSpPr>
            <a:spLocks noGrp="1"/>
          </p:cNvSpPr>
          <p:nvPr>
            <p:ph/>
          </p:nvPr>
        </p:nvSpPr>
        <p:spPr>
          <a:xfrm>
            <a:off x="1513440" y="22987440"/>
            <a:ext cx="27247320" cy="1184400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E1E2FE-BC58-411C-96A2-0DA62154249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500;p80"/>
          <p:cNvSpPr/>
          <p:nvPr/>
        </p:nvSpPr>
        <p:spPr>
          <a:xfrm flipH="1" rot="10800000">
            <a:off x="82440" y="39708360"/>
            <a:ext cx="30220560" cy="64800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w="0">
            <a:noFill/>
          </a:ln>
        </p:spPr>
        <p:style>
          <a:lnRef idx="0"/>
          <a:fillRef idx="0"/>
          <a:effectRef idx="0"/>
          <a:fontRef idx="minor"/>
        </p:style>
        <p:txBody>
          <a:bodyPr lIns="122040" rIns="122040" tIns="60840" bIns="60840" anchor="ctr">
            <a:noAutofit/>
          </a:bodyPr>
          <a:p>
            <a:pPr algn="ctr">
              <a:lnSpc>
                <a:spcPct val="100000"/>
              </a:lnSpc>
              <a:buNone/>
            </a:pPr>
            <a:endParaRPr b="0" lang="en-US" sz="1900" spc="-1" strike="noStrike">
              <a:solidFill>
                <a:schemeClr val="lt1"/>
              </a:solidFill>
              <a:latin typeface="Arial"/>
              <a:ea typeface="Arial"/>
            </a:endParaRPr>
          </a:p>
        </p:txBody>
      </p:sp>
      <p:sp>
        <p:nvSpPr>
          <p:cNvPr id="1" name="Rechteck 8"/>
          <p:cNvSpPr/>
          <p:nvPr/>
        </p:nvSpPr>
        <p:spPr>
          <a:xfrm flipV="1">
            <a:off x="0" y="40242960"/>
            <a:ext cx="30299400" cy="1951920"/>
          </a:xfrm>
          <a:prstGeom prst="rect">
            <a:avLst/>
          </a:prstGeom>
          <a:solidFill>
            <a:srgbClr val="80b415"/>
          </a:solidFill>
          <a:ln>
            <a:solidFill>
              <a:srgbClr val="80b41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endParaRPr b="0" lang="de-DE" sz="1800" spc="-1" strike="noStrike">
              <a:solidFill>
                <a:schemeClr val="lt1"/>
              </a:solidFill>
              <a:latin typeface="Calibri"/>
              <a:ea typeface="DejaVu Sans"/>
            </a:endParaRPr>
          </a:p>
        </p:txBody>
      </p:sp>
      <p:pic>
        <p:nvPicPr>
          <p:cNvPr id="2" name="Grafik 6" descr=""/>
          <p:cNvPicPr/>
          <p:nvPr/>
        </p:nvPicPr>
        <p:blipFill>
          <a:blip r:embed="rId2"/>
          <a:stretch/>
        </p:blipFill>
        <p:spPr>
          <a:xfrm>
            <a:off x="806040" y="40412880"/>
            <a:ext cx="3604680" cy="1600920"/>
          </a:xfrm>
          <a:prstGeom prst="rect">
            <a:avLst/>
          </a:prstGeom>
          <a:ln w="0">
            <a:noFill/>
          </a:ln>
        </p:spPr>
      </p:pic>
      <p:pic>
        <p:nvPicPr>
          <p:cNvPr id="3" name="Picture 41" descr="SocialIcons-neu_farbig-02.png"/>
          <p:cNvPicPr/>
          <p:nvPr/>
        </p:nvPicPr>
        <p:blipFill>
          <a:blip r:embed="rId3"/>
          <a:stretch/>
        </p:blipFill>
        <p:spPr>
          <a:xfrm>
            <a:off x="25000920" y="40752360"/>
            <a:ext cx="468360" cy="437760"/>
          </a:xfrm>
          <a:prstGeom prst="rect">
            <a:avLst/>
          </a:prstGeom>
          <a:ln w="0">
            <a:noFill/>
          </a:ln>
        </p:spPr>
      </p:pic>
      <p:pic>
        <p:nvPicPr>
          <p:cNvPr id="4" name="Picture 42" descr="SocialIcons-neu_farbig-03.png"/>
          <p:cNvPicPr/>
          <p:nvPr/>
        </p:nvPicPr>
        <p:blipFill>
          <a:blip r:embed="rId4"/>
          <a:stretch/>
        </p:blipFill>
        <p:spPr>
          <a:xfrm>
            <a:off x="24985080" y="41211000"/>
            <a:ext cx="468360" cy="437760"/>
          </a:xfrm>
          <a:prstGeom prst="rect">
            <a:avLst/>
          </a:prstGeom>
          <a:ln w="0">
            <a:noFill/>
          </a:ln>
        </p:spPr>
      </p:pic>
      <p:pic>
        <p:nvPicPr>
          <p:cNvPr id="5" name="Picture 43" descr="SocialIcons-neu_farbig-04.png"/>
          <p:cNvPicPr/>
          <p:nvPr/>
        </p:nvPicPr>
        <p:blipFill>
          <a:blip r:embed="rId5"/>
          <a:stretch/>
        </p:blipFill>
        <p:spPr>
          <a:xfrm>
            <a:off x="25001640" y="40288320"/>
            <a:ext cx="468360" cy="437760"/>
          </a:xfrm>
          <a:prstGeom prst="rect">
            <a:avLst/>
          </a:prstGeom>
          <a:ln w="0">
            <a:noFill/>
          </a:ln>
        </p:spPr>
      </p:pic>
      <p:pic>
        <p:nvPicPr>
          <p:cNvPr id="6" name="Picture 44" descr="SocialIcons-neu_farbig-05.png"/>
          <p:cNvPicPr/>
          <p:nvPr/>
        </p:nvPicPr>
        <p:blipFill>
          <a:blip r:embed="rId6"/>
          <a:stretch/>
        </p:blipFill>
        <p:spPr>
          <a:xfrm>
            <a:off x="24984360" y="41656320"/>
            <a:ext cx="468360" cy="437760"/>
          </a:xfrm>
          <a:prstGeom prst="rect">
            <a:avLst/>
          </a:prstGeom>
          <a:ln w="0">
            <a:noFill/>
          </a:ln>
        </p:spPr>
      </p:pic>
      <p:sp>
        <p:nvSpPr>
          <p:cNvPr id="7" name="TextBox 45"/>
          <p:cNvSpPr/>
          <p:nvPr/>
        </p:nvSpPr>
        <p:spPr>
          <a:xfrm>
            <a:off x="25561800" y="40151160"/>
            <a:ext cx="3988800" cy="578520"/>
          </a:xfrm>
          <a:prstGeom prst="rect">
            <a:avLst/>
          </a:prstGeom>
          <a:noFill/>
          <a:ln w="0">
            <a:noFill/>
          </a:ln>
        </p:spPr>
        <p:style>
          <a:lnRef idx="0"/>
          <a:fillRef idx="0"/>
          <a:effectRef idx="0"/>
          <a:fontRef idx="minor"/>
        </p:style>
        <p:txBody>
          <a:bodyPr lIns="122040" rIns="122040" tIns="60840" bIns="60840" anchor="t">
            <a:spAutoFit/>
          </a:bodyPr>
          <a:p>
            <a:pPr>
              <a:lnSpc>
                <a:spcPct val="150000"/>
              </a:lnSpc>
              <a:buNone/>
            </a:pPr>
            <a:r>
              <a:rPr b="0" lang="id-ID" sz="2000" spc="293" strike="noStrike">
                <a:solidFill>
                  <a:srgbClr val="ffffff"/>
                </a:solidFill>
                <a:latin typeface="Raleway"/>
                <a:ea typeface="DejaVu Sans"/>
              </a:rPr>
              <a:t>@FACEITArctic</a:t>
            </a:r>
            <a:endParaRPr b="0" lang="en-US" sz="2000" spc="-1" strike="noStrike">
              <a:solidFill>
                <a:srgbClr val="000000"/>
              </a:solidFill>
              <a:latin typeface="Calibri"/>
            </a:endParaRPr>
          </a:p>
        </p:txBody>
      </p:sp>
      <p:sp>
        <p:nvSpPr>
          <p:cNvPr id="8" name="TextBox 46"/>
          <p:cNvSpPr/>
          <p:nvPr/>
        </p:nvSpPr>
        <p:spPr>
          <a:xfrm>
            <a:off x="25561800" y="40608720"/>
            <a:ext cx="3988800" cy="578520"/>
          </a:xfrm>
          <a:prstGeom prst="rect">
            <a:avLst/>
          </a:prstGeom>
          <a:noFill/>
          <a:ln w="0">
            <a:noFill/>
          </a:ln>
        </p:spPr>
        <p:style>
          <a:lnRef idx="0"/>
          <a:fillRef idx="0"/>
          <a:effectRef idx="0"/>
          <a:fontRef idx="minor"/>
        </p:style>
        <p:txBody>
          <a:bodyPr lIns="122040" rIns="122040" tIns="60840" bIns="60840" anchor="t">
            <a:spAutoFit/>
          </a:bodyPr>
          <a:p>
            <a:pPr>
              <a:lnSpc>
                <a:spcPct val="150000"/>
              </a:lnSpc>
              <a:buNone/>
            </a:pPr>
            <a:r>
              <a:rPr b="0" lang="id-ID" sz="2000" spc="293" strike="noStrike">
                <a:solidFill>
                  <a:srgbClr val="ffffff"/>
                </a:solidFill>
                <a:latin typeface="Raleway"/>
                <a:ea typeface="DejaVu Sans"/>
              </a:rPr>
              <a:t>@FACEITArctic</a:t>
            </a:r>
            <a:endParaRPr b="0" lang="en-US" sz="2000" spc="-1" strike="noStrike">
              <a:solidFill>
                <a:srgbClr val="000000"/>
              </a:solidFill>
              <a:latin typeface="Calibri"/>
            </a:endParaRPr>
          </a:p>
        </p:txBody>
      </p:sp>
      <p:sp>
        <p:nvSpPr>
          <p:cNvPr id="9" name="TextBox 47"/>
          <p:cNvSpPr/>
          <p:nvPr/>
        </p:nvSpPr>
        <p:spPr>
          <a:xfrm>
            <a:off x="25561800" y="41069160"/>
            <a:ext cx="3988800" cy="578520"/>
          </a:xfrm>
          <a:prstGeom prst="rect">
            <a:avLst/>
          </a:prstGeom>
          <a:noFill/>
          <a:ln w="0">
            <a:noFill/>
          </a:ln>
        </p:spPr>
        <p:style>
          <a:lnRef idx="0"/>
          <a:fillRef idx="0"/>
          <a:effectRef idx="0"/>
          <a:fontRef idx="minor"/>
        </p:style>
        <p:txBody>
          <a:bodyPr lIns="122040" rIns="122040" tIns="60840" bIns="60840" anchor="t">
            <a:spAutoFit/>
          </a:bodyPr>
          <a:p>
            <a:pPr>
              <a:lnSpc>
                <a:spcPct val="150000"/>
              </a:lnSpc>
              <a:buNone/>
            </a:pPr>
            <a:r>
              <a:rPr b="0" lang="id-ID" sz="2000" spc="293" strike="noStrike">
                <a:solidFill>
                  <a:srgbClr val="ffffff"/>
                </a:solidFill>
                <a:latin typeface="Raleway"/>
                <a:ea typeface="DejaVu Sans"/>
              </a:rPr>
              <a:t>@face_it_arctic</a:t>
            </a:r>
            <a:endParaRPr b="0" lang="en-US" sz="2000" spc="-1" strike="noStrike">
              <a:solidFill>
                <a:srgbClr val="000000"/>
              </a:solidFill>
              <a:latin typeface="Calibri"/>
            </a:endParaRPr>
          </a:p>
        </p:txBody>
      </p:sp>
      <p:sp>
        <p:nvSpPr>
          <p:cNvPr id="10" name="TextBox 48"/>
          <p:cNvSpPr/>
          <p:nvPr/>
        </p:nvSpPr>
        <p:spPr>
          <a:xfrm>
            <a:off x="25561800" y="41531400"/>
            <a:ext cx="3988800" cy="578520"/>
          </a:xfrm>
          <a:prstGeom prst="rect">
            <a:avLst/>
          </a:prstGeom>
          <a:noFill/>
          <a:ln w="0">
            <a:noFill/>
          </a:ln>
        </p:spPr>
        <p:style>
          <a:lnRef idx="0"/>
          <a:fillRef idx="0"/>
          <a:effectRef idx="0"/>
          <a:fontRef idx="minor"/>
        </p:style>
        <p:txBody>
          <a:bodyPr lIns="122040" rIns="122040" tIns="60840" bIns="60840" anchor="t">
            <a:spAutoFit/>
          </a:bodyPr>
          <a:p>
            <a:pPr>
              <a:lnSpc>
                <a:spcPct val="150000"/>
              </a:lnSpc>
              <a:buNone/>
            </a:pPr>
            <a:r>
              <a:rPr b="0" lang="id-ID" sz="2000" spc="293" strike="noStrike">
                <a:solidFill>
                  <a:srgbClr val="ffffff"/>
                </a:solidFill>
                <a:latin typeface="Raleway"/>
                <a:ea typeface="DejaVu Sans"/>
              </a:rPr>
              <a:t>@The FACE-IT Project</a:t>
            </a:r>
            <a:endParaRPr b="0" lang="en-US" sz="2000" spc="-1" strike="noStrike">
              <a:solidFill>
                <a:srgbClr val="000000"/>
              </a:solidFill>
              <a:latin typeface="Calibri"/>
            </a:endParaRPr>
          </a:p>
        </p:txBody>
      </p:sp>
      <p:sp>
        <p:nvSpPr>
          <p:cNvPr id="11" name="TextBox 49"/>
          <p:cNvSpPr/>
          <p:nvPr/>
        </p:nvSpPr>
        <p:spPr>
          <a:xfrm>
            <a:off x="23665680" y="42049800"/>
            <a:ext cx="5909760" cy="761040"/>
          </a:xfrm>
          <a:prstGeom prst="rect">
            <a:avLst/>
          </a:prstGeom>
          <a:noFill/>
          <a:ln w="0">
            <a:noFill/>
          </a:ln>
        </p:spPr>
        <p:style>
          <a:lnRef idx="0"/>
          <a:fillRef idx="0"/>
          <a:effectRef idx="0"/>
          <a:fontRef idx="minor"/>
        </p:style>
        <p:txBody>
          <a:bodyPr lIns="122040" rIns="122040" tIns="60840" bIns="60840" anchor="t">
            <a:spAutoFit/>
          </a:bodyPr>
          <a:p>
            <a:pPr algn="r">
              <a:lnSpc>
                <a:spcPct val="150000"/>
              </a:lnSpc>
              <a:buNone/>
            </a:pPr>
            <a:r>
              <a:rPr b="1" lang="id-ID" sz="2800" spc="293" strike="noStrike">
                <a:solidFill>
                  <a:srgbClr val="007784"/>
                </a:solidFill>
                <a:latin typeface="Raleway"/>
                <a:ea typeface="DejaVu Sans"/>
              </a:rPr>
              <a:t>www.face-it-project.eu</a:t>
            </a:r>
            <a:endParaRPr b="0" lang="en-US" sz="2800" spc="-1" strike="noStrike">
              <a:solidFill>
                <a:srgbClr val="000000"/>
              </a:solidFill>
              <a:latin typeface="Calibri"/>
            </a:endParaRPr>
          </a:p>
        </p:txBody>
      </p:sp>
      <p:grpSp>
        <p:nvGrpSpPr>
          <p:cNvPr id="12" name="Gruppieren 1"/>
          <p:cNvGrpSpPr/>
          <p:nvPr/>
        </p:nvGrpSpPr>
        <p:grpSpPr>
          <a:xfrm>
            <a:off x="10756440" y="40476960"/>
            <a:ext cx="8761320" cy="1827000"/>
            <a:chOff x="10756440" y="40476960"/>
            <a:chExt cx="8761320" cy="1827000"/>
          </a:xfrm>
        </p:grpSpPr>
        <p:pic>
          <p:nvPicPr>
            <p:cNvPr id="13" name="Grafik 13" descr=""/>
            <p:cNvPicPr/>
            <p:nvPr/>
          </p:nvPicPr>
          <p:blipFill>
            <a:blip r:embed="rId7"/>
            <a:stretch/>
          </p:blipFill>
          <p:spPr>
            <a:xfrm>
              <a:off x="18025560" y="40476960"/>
              <a:ext cx="1492200" cy="1492560"/>
            </a:xfrm>
            <a:prstGeom prst="rect">
              <a:avLst/>
            </a:prstGeom>
            <a:ln w="0">
              <a:noFill/>
            </a:ln>
          </p:spPr>
        </p:pic>
        <p:pic>
          <p:nvPicPr>
            <p:cNvPr id="14" name="Grafik 4" descr=""/>
            <p:cNvPicPr/>
            <p:nvPr/>
          </p:nvPicPr>
          <p:blipFill>
            <a:blip r:embed="rId8"/>
            <a:stretch/>
          </p:blipFill>
          <p:spPr>
            <a:xfrm>
              <a:off x="10756440" y="40620600"/>
              <a:ext cx="1800000" cy="1200600"/>
            </a:xfrm>
            <a:prstGeom prst="rect">
              <a:avLst/>
            </a:prstGeom>
            <a:ln w="0">
              <a:noFill/>
            </a:ln>
          </p:spPr>
        </p:pic>
        <p:sp>
          <p:nvSpPr>
            <p:cNvPr id="15" name="Textfeld 8"/>
            <p:cNvSpPr/>
            <p:nvPr/>
          </p:nvSpPr>
          <p:spPr>
            <a:xfrm>
              <a:off x="12845520" y="40551120"/>
              <a:ext cx="4891320" cy="1752840"/>
            </a:xfrm>
            <a:prstGeom prst="rect">
              <a:avLst/>
            </a:prstGeom>
            <a:noFill/>
            <a:ln w="0">
              <a:noFill/>
            </a:ln>
          </p:spPr>
          <p:style>
            <a:lnRef idx="0"/>
            <a:fillRef idx="0"/>
            <a:effectRef idx="0"/>
            <a:fontRef idx="minor"/>
          </p:style>
          <p:txBody>
            <a:bodyPr lIns="90000" rIns="90000" tIns="45000" bIns="45000" anchor="t">
              <a:spAutoFit/>
            </a:bodyPr>
            <a:p>
              <a:pPr algn="just">
                <a:lnSpc>
                  <a:spcPct val="104000"/>
                </a:lnSpc>
                <a:buNone/>
              </a:pPr>
              <a:r>
                <a:rPr b="1" lang="en-US" sz="2100" spc="-1" strike="noStrike">
                  <a:solidFill>
                    <a:srgbClr val="ffffff"/>
                  </a:solidFill>
                  <a:latin typeface="raleway"/>
                  <a:ea typeface="DejaVu Sans"/>
                </a:rPr>
                <a:t>FACE-IT has received funding from the European Union’s Horizon 2020 research and innovation programme under grant agreement No 869154.</a:t>
              </a:r>
              <a:endParaRPr b="0" lang="en-US" sz="2100" spc="-1" strike="noStrike">
                <a:solidFill>
                  <a:srgbClr val="000000"/>
                </a:solidFill>
                <a:latin typeface="Calibri"/>
              </a:endParaRPr>
            </a:p>
          </p:txBody>
        </p:sp>
      </p:grpSp>
      <p:sp>
        <p:nvSpPr>
          <p:cNvPr id="16" name="Rechteck 5"/>
          <p:cNvSpPr/>
          <p:nvPr/>
        </p:nvSpPr>
        <p:spPr>
          <a:xfrm>
            <a:off x="0" y="0"/>
            <a:ext cx="30274200" cy="5398920"/>
          </a:xfrm>
          <a:prstGeom prst="rect">
            <a:avLst/>
          </a:prstGeom>
          <a:solidFill>
            <a:srgbClr val="238d83"/>
          </a:solidFill>
          <a:ln>
            <a:solidFill>
              <a:srgbClr val="238d8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endParaRPr b="0" lang="de-DE" sz="7200" spc="-1" strike="noStrike">
              <a:solidFill>
                <a:srgbClr val="ffffff"/>
              </a:solidFill>
              <a:latin typeface="Calibri"/>
              <a:ea typeface="DejaVu Sans"/>
            </a:endParaRPr>
          </a:p>
        </p:txBody>
      </p:sp>
      <p:sp>
        <p:nvSpPr>
          <p:cNvPr id="17" name="PlaceHolder 1"/>
          <p:cNvSpPr>
            <a:spLocks noGrp="1"/>
          </p:cNvSpPr>
          <p:nvPr>
            <p:ph type="ftr" idx="1"/>
          </p:nvPr>
        </p:nvSpPr>
        <p:spPr>
          <a:xfrm>
            <a:off x="2599200" y="35701200"/>
            <a:ext cx="10216800" cy="2278080"/>
          </a:xfrm>
          <a:prstGeom prst="rect">
            <a:avLst/>
          </a:prstGeom>
          <a:noFill/>
          <a:ln w="0">
            <a:noFill/>
          </a:ln>
        </p:spPr>
        <p:txBody>
          <a:bodyPr lIns="90000" rIns="90000" tIns="45000" bIns="45000" anchor="t">
            <a:noAutofit/>
          </a:bodyPr>
          <a:lstStyle>
            <a:lvl1pPr algn="ctr">
              <a:lnSpc>
                <a:spcPct val="100000"/>
              </a:lnSpc>
              <a:buNone/>
              <a:defRPr b="0" lang="en-US" sz="1400" spc="-1" strike="noStrike">
                <a:solidFill>
                  <a:srgbClr val="000000"/>
                </a:solidFill>
                <a:latin typeface="Calibri"/>
              </a:defRPr>
            </a:lvl1pPr>
          </a:lstStyle>
          <a:p>
            <a:pPr algn="ctr">
              <a:lnSpc>
                <a:spcPct val="100000"/>
              </a:lnSpc>
              <a:buNone/>
            </a:pPr>
            <a:r>
              <a:rPr b="0" lang="en-US" sz="1400" spc="-1" strike="noStrike">
                <a:solidFill>
                  <a:srgbClr val="000000"/>
                </a:solidFill>
                <a:latin typeface="Calibri"/>
              </a:rPr>
              <a:t>&lt;footer&gt;</a:t>
            </a:r>
            <a:endParaRPr b="0" lang="en-US" sz="1400" spc="-1" strike="noStrike">
              <a:solidFill>
                <a:srgbClr val="000000"/>
              </a:solidFill>
              <a:latin typeface="Calibri"/>
            </a:endParaRPr>
          </a:p>
        </p:txBody>
      </p:sp>
      <p:sp>
        <p:nvSpPr>
          <p:cNvPr id="18" name="PlaceHolder 2"/>
          <p:cNvSpPr>
            <a:spLocks noGrp="1"/>
          </p:cNvSpPr>
          <p:nvPr>
            <p:ph type="sldNum" idx="2"/>
          </p:nvPr>
        </p:nvSpPr>
        <p:spPr>
          <a:xfrm>
            <a:off x="21381840" y="39680280"/>
            <a:ext cx="6810840" cy="2278080"/>
          </a:xfrm>
          <a:prstGeom prst="rect">
            <a:avLst/>
          </a:prstGeom>
          <a:noFill/>
          <a:ln w="0">
            <a:noFill/>
          </a:ln>
        </p:spPr>
        <p:txBody>
          <a:bodyPr lIns="90000" rIns="90000" tIns="45000" bIns="45000" anchor="t">
            <a:noAutofit/>
          </a:bodyPr>
          <a:lstStyle>
            <a:lvl1pPr>
              <a:lnSpc>
                <a:spcPct val="100000"/>
              </a:lnSpc>
              <a:buNone/>
              <a:defRPr b="0" lang="de-DE" sz="1800" spc="-1" strike="noStrike">
                <a:solidFill>
                  <a:srgbClr val="000000"/>
                </a:solidFill>
                <a:latin typeface="Calibri"/>
              </a:defRPr>
            </a:lvl1pPr>
          </a:lstStyle>
          <a:p>
            <a:pPr>
              <a:lnSpc>
                <a:spcPct val="100000"/>
              </a:lnSpc>
              <a:buNone/>
            </a:pPr>
            <a:fld id="{25343D54-9039-4F19-9E40-966473BC5FB2}" type="slidenum">
              <a:rPr b="0" lang="de-DE" sz="1800" spc="-1" strike="noStrike">
                <a:solidFill>
                  <a:srgbClr val="000000"/>
                </a:solidFill>
                <a:latin typeface="Calibri"/>
              </a:rPr>
              <a:t>&lt;number&gt;</a:t>
            </a:fld>
            <a:endParaRPr b="0" lang="en-US" sz="1800" spc="-1" strike="noStrike">
              <a:solidFill>
                <a:srgbClr val="000000"/>
              </a:solidFill>
              <a:latin typeface="Calibri"/>
            </a:endParaRPr>
          </a:p>
        </p:txBody>
      </p:sp>
      <p:sp>
        <p:nvSpPr>
          <p:cNvPr id="19" name="PlaceHolder 3"/>
          <p:cNvSpPr>
            <a:spLocks noGrp="1"/>
          </p:cNvSpPr>
          <p:nvPr>
            <p:ph type="dt" idx="3"/>
          </p:nvPr>
        </p:nvSpPr>
        <p:spPr>
          <a:xfrm>
            <a:off x="2081520" y="39680280"/>
            <a:ext cx="6810840" cy="2278080"/>
          </a:xfrm>
          <a:prstGeom prst="rect">
            <a:avLst/>
          </a:prstGeom>
          <a:noFill/>
          <a:ln w="0">
            <a:noFill/>
          </a:ln>
        </p:spPr>
        <p:txBody>
          <a:bodyPr lIns="90000" rIns="90000" tIns="45000" bIns="45000" anchor="t">
            <a:noAutofit/>
          </a:bodyPr>
          <a:lstStyle>
            <a:lvl1pPr>
              <a:defRPr b="0" lang="en-US" sz="1400" spc="-1" strike="noStrike">
                <a:solidFill>
                  <a:srgbClr val="000000"/>
                </a:solidFill>
                <a:latin typeface="Calibri"/>
              </a:defRPr>
            </a:lvl1pPr>
          </a:lstStyle>
          <a:p>
            <a:r>
              <a:rPr b="0" lang="en-US" sz="1400" spc="-1" strike="noStrike">
                <a:solidFill>
                  <a:srgbClr val="000000"/>
                </a:solidFill>
                <a:latin typeface="Calibri"/>
              </a:rPr>
              <a:t>&lt;date/time&gt;</a:t>
            </a:r>
            <a:endParaRPr b="0" lang="en-US" sz="1400" spc="-1" strike="noStrike">
              <a:solidFill>
                <a:srgbClr val="000000"/>
              </a:solidFill>
              <a:latin typeface="Calibri"/>
            </a:endParaRPr>
          </a:p>
        </p:txBody>
      </p:sp>
      <p:sp>
        <p:nvSpPr>
          <p:cNvPr id="20" name="PlaceHolder 4"/>
          <p:cNvSpPr>
            <a:spLocks noGrp="1"/>
          </p:cNvSpPr>
          <p:nvPr>
            <p:ph type="title"/>
          </p:nvPr>
        </p:nvSpPr>
        <p:spPr>
          <a:xfrm>
            <a:off x="1513440" y="1707840"/>
            <a:ext cx="27247320" cy="7148880"/>
          </a:xfrm>
          <a:prstGeom prst="rect">
            <a:avLst/>
          </a:prstGeom>
          <a:noFill/>
          <a:ln w="0">
            <a:noFill/>
          </a:ln>
        </p:spPr>
        <p:txBody>
          <a:bodyPr lIns="0" rIns="0" tIns="0" bIns="0" anchor="ctr">
            <a:noAutofit/>
          </a:bodyPr>
          <a:p>
            <a:pPr algn="ctr">
              <a:buNone/>
            </a:pPr>
            <a:r>
              <a:rPr b="0" lang="en-US" sz="4400" spc="-1" strike="noStrike">
                <a:solidFill>
                  <a:srgbClr val="000000"/>
                </a:solidFill>
                <a:latin typeface="Calibri"/>
              </a:rPr>
              <a:t>Click to edit the title text format</a:t>
            </a:r>
            <a:endParaRPr b="0" lang="en-US" sz="4400" spc="-1" strike="noStrike">
              <a:solidFill>
                <a:srgbClr val="000000"/>
              </a:solidFill>
              <a:latin typeface="Calibri"/>
            </a:endParaRPr>
          </a:p>
        </p:txBody>
      </p:sp>
      <p:sp>
        <p:nvSpPr>
          <p:cNvPr id="21" name="PlaceHolder 5"/>
          <p:cNvSpPr>
            <a:spLocks noGrp="1"/>
          </p:cNvSpPr>
          <p:nvPr>
            <p:ph type="body"/>
          </p:nvPr>
        </p:nvSpPr>
        <p:spPr>
          <a:xfrm>
            <a:off x="1513440" y="10017720"/>
            <a:ext cx="27247320" cy="24830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Calibri"/>
              </a:rPr>
              <a:t>Second Outline Level</a:t>
            </a:r>
            <a:endParaRPr b="0" lang="en-US"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Calibri"/>
              </a:rPr>
              <a:t>Third Outline Level</a:t>
            </a:r>
            <a:endParaRPr b="0" lang="en-US" sz="24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Title Placeholder 1"/>
          <p:cNvSpPr/>
          <p:nvPr/>
        </p:nvSpPr>
        <p:spPr>
          <a:xfrm>
            <a:off x="1143000" y="958320"/>
            <a:ext cx="28089720" cy="2941200"/>
          </a:xfrm>
          <a:prstGeom prst="rect">
            <a:avLst/>
          </a:prstGeom>
          <a:noFill/>
          <a:ln w="0">
            <a:noFill/>
          </a:ln>
        </p:spPr>
        <p:style>
          <a:lnRef idx="0"/>
          <a:fillRef idx="0"/>
          <a:effectRef idx="0"/>
          <a:fontRef idx="minor"/>
        </p:style>
        <p:txBody>
          <a:bodyPr lIns="90000" rIns="90000" tIns="45000" bIns="45000" anchor="ctr">
            <a:normAutofit fontScale="99000"/>
          </a:bodyPr>
          <a:p>
            <a:pPr>
              <a:lnSpc>
                <a:spcPct val="120000"/>
              </a:lnSpc>
              <a:buNone/>
            </a:pPr>
            <a:r>
              <a:rPr b="0" lang="de-DE" sz="7800" spc="-1" strike="noStrike">
                <a:solidFill>
                  <a:srgbClr val="ffffff"/>
                </a:solidFill>
                <a:latin typeface="Raleway"/>
                <a:ea typeface="DejaVu Sans"/>
              </a:rPr>
              <a:t>This is the space for your title</a:t>
            </a:r>
            <a:endParaRPr b="0" lang="en-US" sz="7800" spc="-1" strike="noStrike">
              <a:solidFill>
                <a:srgbClr val="000000"/>
              </a:solidFill>
              <a:latin typeface="Calibri"/>
            </a:endParaRPr>
          </a:p>
          <a:p>
            <a:pPr>
              <a:lnSpc>
                <a:spcPct val="120000"/>
              </a:lnSpc>
              <a:buNone/>
            </a:pPr>
            <a:r>
              <a:rPr b="0" lang="de-DE" sz="7800" spc="-1" strike="noStrike">
                <a:solidFill>
                  <a:srgbClr val="ffffff"/>
                </a:solidFill>
                <a:latin typeface="Raleway"/>
                <a:ea typeface="DejaVu Sans"/>
              </a:rPr>
              <a:t>It should not be longer than these two lines</a:t>
            </a:r>
            <a:endParaRPr b="0" lang="en-US" sz="7800" spc="-1" strike="noStrike">
              <a:solidFill>
                <a:srgbClr val="000000"/>
              </a:solidFill>
              <a:latin typeface="Calibri"/>
            </a:endParaRPr>
          </a:p>
        </p:txBody>
      </p:sp>
      <p:sp>
        <p:nvSpPr>
          <p:cNvPr id="59" name="Title Placeholder 1"/>
          <p:cNvSpPr/>
          <p:nvPr/>
        </p:nvSpPr>
        <p:spPr>
          <a:xfrm>
            <a:off x="1143000" y="4218120"/>
            <a:ext cx="26111160" cy="117828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0" lang="de-DE" sz="3200" spc="-1" strike="noStrike">
                <a:solidFill>
                  <a:srgbClr val="ffffff"/>
                </a:solidFill>
                <a:latin typeface="Raleway"/>
                <a:ea typeface="DejaVu Sans"/>
              </a:rPr>
              <a:t>Authors: Institutional Logos can go here on the right side.</a:t>
            </a:r>
            <a:endParaRPr b="0" lang="en-US" sz="3200" spc="-1" strike="noStrike">
              <a:solidFill>
                <a:srgbClr val="000000"/>
              </a:solidFill>
              <a:latin typeface="Calibri"/>
            </a:endParaRPr>
          </a:p>
        </p:txBody>
      </p:sp>
      <p:sp>
        <p:nvSpPr>
          <p:cNvPr id="60" name="Google Shape;2628;p194"/>
          <p:cNvSpPr/>
          <p:nvPr/>
        </p:nvSpPr>
        <p:spPr>
          <a:xfrm>
            <a:off x="1143000" y="8658360"/>
            <a:ext cx="12958920" cy="8667000"/>
          </a:xfrm>
          <a:prstGeom prst="rect">
            <a:avLst/>
          </a:prstGeom>
          <a:noFill/>
          <a:ln w="0">
            <a:noFill/>
          </a:ln>
        </p:spPr>
        <p:style>
          <a:lnRef idx="0"/>
          <a:fillRef idx="0"/>
          <a:effectRef idx="0"/>
          <a:fontRef idx="minor"/>
        </p:style>
        <p:txBody>
          <a:bodyPr lIns="122040" rIns="122040" tIns="60840" bIns="60840" anchor="t">
            <a:normAutofit fontScale="94000"/>
          </a:bodyPr>
          <a:p>
            <a:pPr algn="just">
              <a:lnSpc>
                <a:spcPct val="140000"/>
              </a:lnSpc>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r>
              <a:rPr b="0" lang="en-US" sz="3200" spc="-1" strike="noStrike">
                <a:solidFill>
                  <a:srgbClr val="000000"/>
                </a:solidFill>
                <a:latin typeface="Raleway"/>
                <a:ea typeface="DejaVu Sans"/>
              </a:rPr>
              <a:t>Lorem ipsum dolor sit amet, consectetur elit. Donec ut est at ex interdum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61" name="Google Shape;2629;p194"/>
          <p:cNvSpPr/>
          <p:nvPr/>
        </p:nvSpPr>
        <p:spPr>
          <a:xfrm>
            <a:off x="16237440" y="8658360"/>
            <a:ext cx="12959280" cy="1606032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a:t>
            </a: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62" name="Title Placeholder 1"/>
          <p:cNvSpPr/>
          <p:nvPr/>
        </p:nvSpPr>
        <p:spPr>
          <a:xfrm>
            <a:off x="10639800" y="37549440"/>
            <a:ext cx="8998920" cy="244332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1" lang="de-DE" sz="2800" spc="-1" strike="noStrike">
                <a:solidFill>
                  <a:srgbClr val="007784"/>
                </a:solidFill>
                <a:latin typeface="Raleway"/>
                <a:ea typeface="DejaVu Sans"/>
              </a:rPr>
              <a:t>References</a:t>
            </a:r>
            <a:endParaRPr b="0" lang="en-US" sz="2800" spc="-1" strike="noStrike">
              <a:solidFill>
                <a:srgbClr val="000000"/>
              </a:solidFill>
              <a:latin typeface="Calibri"/>
            </a:endParaRPr>
          </a:p>
          <a:p>
            <a:pPr>
              <a:lnSpc>
                <a:spcPct val="120000"/>
              </a:lnSpc>
              <a:buNone/>
            </a:pPr>
            <a:r>
              <a:rPr b="1" lang="de-DE" sz="2800" spc="-1" strike="noStrike">
                <a:solidFill>
                  <a:srgbClr val="007784"/>
                </a:solidFill>
                <a:latin typeface="Raleway"/>
                <a:ea typeface="DejaVu Sans"/>
              </a:rPr>
              <a:t>- References go here</a:t>
            </a:r>
            <a:endParaRPr b="0" lang="en-US" sz="2800" spc="-1" strike="noStrike">
              <a:solidFill>
                <a:srgbClr val="000000"/>
              </a:solidFill>
              <a:latin typeface="Calibri"/>
            </a:endParaRPr>
          </a:p>
          <a:p>
            <a:pPr>
              <a:lnSpc>
                <a:spcPct val="120000"/>
              </a:lnSpc>
              <a:buNone/>
            </a:pPr>
            <a:r>
              <a:rPr b="1" lang="de-DE" sz="2800" spc="-1" strike="noStrike">
                <a:solidFill>
                  <a:srgbClr val="007784"/>
                </a:solidFill>
                <a:latin typeface="Raleway"/>
                <a:ea typeface="DejaVu Sans"/>
              </a:rPr>
              <a:t>- References go here</a:t>
            </a:r>
            <a:endParaRPr b="0" lang="en-US" sz="2800" spc="-1" strike="noStrike">
              <a:solidFill>
                <a:srgbClr val="000000"/>
              </a:solidFill>
              <a:latin typeface="Calibri"/>
            </a:endParaRPr>
          </a:p>
          <a:p>
            <a:pPr>
              <a:lnSpc>
                <a:spcPct val="120000"/>
              </a:lnSpc>
              <a:buNone/>
            </a:pPr>
            <a:endParaRPr b="0" lang="en-US" sz="2800" spc="-1" strike="noStrike">
              <a:solidFill>
                <a:srgbClr val="000000"/>
              </a:solidFill>
              <a:latin typeface="Calibri"/>
            </a:endParaRPr>
          </a:p>
        </p:txBody>
      </p:sp>
      <p:sp>
        <p:nvSpPr>
          <p:cNvPr id="63" name="Title Placeholder 1"/>
          <p:cNvSpPr/>
          <p:nvPr/>
        </p:nvSpPr>
        <p:spPr>
          <a:xfrm>
            <a:off x="1143000" y="766548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238d83"/>
                </a:solidFill>
                <a:latin typeface="Raleway"/>
                <a:ea typeface="DejaVu Sans"/>
              </a:rPr>
              <a:t>Summary/Introduction</a:t>
            </a:r>
            <a:endParaRPr b="0" lang="en-US" sz="5400" spc="-1" strike="noStrike">
              <a:solidFill>
                <a:srgbClr val="000000"/>
              </a:solidFill>
              <a:latin typeface="Calibri"/>
            </a:endParaRPr>
          </a:p>
        </p:txBody>
      </p:sp>
      <p:sp>
        <p:nvSpPr>
          <p:cNvPr id="64" name="Title Placeholder 1"/>
          <p:cNvSpPr/>
          <p:nvPr/>
        </p:nvSpPr>
        <p:spPr>
          <a:xfrm>
            <a:off x="16237440" y="766548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238d83"/>
                </a:solidFill>
                <a:latin typeface="Raleway"/>
                <a:ea typeface="DejaVu Sans"/>
              </a:rPr>
              <a:t>Results</a:t>
            </a:r>
            <a:endParaRPr b="0" lang="en-US" sz="5400" spc="-1" strike="noStrike">
              <a:solidFill>
                <a:srgbClr val="000000"/>
              </a:solidFill>
              <a:latin typeface="Calibri"/>
            </a:endParaRPr>
          </a:p>
        </p:txBody>
      </p:sp>
      <p:sp>
        <p:nvSpPr>
          <p:cNvPr id="65" name="Google Shape;2629;p194"/>
          <p:cNvSpPr/>
          <p:nvPr/>
        </p:nvSpPr>
        <p:spPr>
          <a:xfrm>
            <a:off x="1143000" y="21356280"/>
            <a:ext cx="12959280" cy="16060320"/>
          </a:xfrm>
          <a:prstGeom prst="rect">
            <a:avLst/>
          </a:prstGeom>
          <a:noFill/>
          <a:ln w="0">
            <a:noFill/>
          </a:ln>
        </p:spPr>
        <p:style>
          <a:lnRef idx="0"/>
          <a:fillRef idx="0"/>
          <a:effectRef idx="0"/>
          <a:fontRef idx="minor"/>
        </p:style>
        <p:txBody>
          <a:bodyPr lIns="122040" rIns="122040" tIns="60840" bIns="60840" anchor="t">
            <a:normAutofit fontScale="97000"/>
          </a:bodyPr>
          <a:p>
            <a:pPr algn="just">
              <a:lnSpc>
                <a:spcPct val="140000"/>
              </a:lnSpc>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66" name="Title Placeholder 1"/>
          <p:cNvSpPr/>
          <p:nvPr/>
        </p:nvSpPr>
        <p:spPr>
          <a:xfrm>
            <a:off x="1143000" y="2036340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238d83"/>
                </a:solidFill>
                <a:latin typeface="Raleway"/>
                <a:ea typeface="DejaVu Sans"/>
              </a:rPr>
              <a:t>Material and Methods</a:t>
            </a:r>
            <a:endParaRPr b="0" lang="en-US" sz="5400" spc="-1" strike="noStrike">
              <a:solidFill>
                <a:srgbClr val="000000"/>
              </a:solidFill>
              <a:latin typeface="Calibri"/>
            </a:endParaRPr>
          </a:p>
        </p:txBody>
      </p:sp>
      <p:sp>
        <p:nvSpPr>
          <p:cNvPr id="67" name="Rectangle 10"/>
          <p:cNvSpPr/>
          <p:nvPr/>
        </p:nvSpPr>
        <p:spPr>
          <a:xfrm flipV="1">
            <a:off x="1245600" y="19891800"/>
            <a:ext cx="1042920" cy="21852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txBody>
          <a:bodyPr lIns="122040" rIns="122040" tIns="218880" bIns="218880" anchor="ctr">
            <a:noAutofit/>
          </a:bodyPr>
          <a:p>
            <a:pPr algn="ctr">
              <a:lnSpc>
                <a:spcPct val="100000"/>
              </a:lnSpc>
              <a:buNone/>
            </a:pPr>
            <a:endParaRPr b="0" lang="id-ID" sz="1400" spc="-1" strike="noStrike">
              <a:solidFill>
                <a:schemeClr val="lt1"/>
              </a:solidFill>
              <a:latin typeface="Calibri"/>
              <a:ea typeface="DejaVu Sans"/>
            </a:endParaRPr>
          </a:p>
        </p:txBody>
      </p:sp>
      <p:sp>
        <p:nvSpPr>
          <p:cNvPr id="68" name="Rectangle 11"/>
          <p:cNvSpPr/>
          <p:nvPr/>
        </p:nvSpPr>
        <p:spPr>
          <a:xfrm flipV="1">
            <a:off x="1216440" y="7135920"/>
            <a:ext cx="1042920" cy="21852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txBody>
          <a:bodyPr lIns="122040" rIns="122040" tIns="218880" bIns="218880" anchor="ctr">
            <a:noAutofit/>
          </a:bodyPr>
          <a:p>
            <a:pPr algn="ctr">
              <a:lnSpc>
                <a:spcPct val="100000"/>
              </a:lnSpc>
              <a:buNone/>
            </a:pPr>
            <a:endParaRPr b="0" lang="id-ID" sz="1400" spc="-1" strike="noStrike">
              <a:solidFill>
                <a:schemeClr val="lt1"/>
              </a:solidFill>
              <a:latin typeface="Calibri"/>
              <a:ea typeface="DejaVu Sans"/>
            </a:endParaRPr>
          </a:p>
        </p:txBody>
      </p:sp>
      <p:sp>
        <p:nvSpPr>
          <p:cNvPr id="69" name="Rectangle 12"/>
          <p:cNvSpPr/>
          <p:nvPr/>
        </p:nvSpPr>
        <p:spPr>
          <a:xfrm flipV="1">
            <a:off x="16381800" y="7197840"/>
            <a:ext cx="1042920" cy="21852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txBody>
          <a:bodyPr lIns="122040" rIns="122040" tIns="218880" bIns="218880" anchor="ctr">
            <a:noAutofit/>
          </a:bodyPr>
          <a:p>
            <a:pPr algn="ctr">
              <a:lnSpc>
                <a:spcPct val="100000"/>
              </a:lnSpc>
              <a:buNone/>
            </a:pPr>
            <a:endParaRPr b="0" lang="id-ID" sz="1400" spc="-1" strike="noStrike">
              <a:solidFill>
                <a:schemeClr val="lt1"/>
              </a:solidFill>
              <a:latin typeface="Calibri"/>
              <a:ea typeface="DejaVu Sans"/>
            </a:endParaRPr>
          </a:p>
        </p:txBody>
      </p:sp>
      <p:sp>
        <p:nvSpPr>
          <p:cNvPr id="70" name="Google Shape;2628;p194"/>
          <p:cNvSpPr/>
          <p:nvPr/>
        </p:nvSpPr>
        <p:spPr>
          <a:xfrm>
            <a:off x="16237440" y="29041920"/>
            <a:ext cx="12958920" cy="866700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r>
              <a:rPr b="0" lang="en-US" sz="3200" spc="-1" strike="noStrike">
                <a:solidFill>
                  <a:srgbClr val="000000"/>
                </a:solidFill>
                <a:latin typeface="Raleway"/>
                <a:ea typeface="DejaVu Sans"/>
              </a:rPr>
              <a:t>Lorem ipsum dolor sit amet, consectetur elit. Donec ut est at ex interdum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71" name="Title Placeholder 1"/>
          <p:cNvSpPr/>
          <p:nvPr/>
        </p:nvSpPr>
        <p:spPr>
          <a:xfrm>
            <a:off x="16237440" y="2804868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238d83"/>
                </a:solidFill>
                <a:latin typeface="Raleway"/>
                <a:ea typeface="DejaVu Sans"/>
              </a:rPr>
              <a:t>Conclusion</a:t>
            </a:r>
            <a:endParaRPr b="0" lang="en-US" sz="5400" spc="-1" strike="noStrike">
              <a:solidFill>
                <a:srgbClr val="000000"/>
              </a:solidFill>
              <a:latin typeface="Calibri"/>
            </a:endParaRPr>
          </a:p>
        </p:txBody>
      </p:sp>
      <p:sp>
        <p:nvSpPr>
          <p:cNvPr id="72" name="Rectangle 15"/>
          <p:cNvSpPr/>
          <p:nvPr/>
        </p:nvSpPr>
        <p:spPr>
          <a:xfrm flipV="1">
            <a:off x="16291080" y="27519480"/>
            <a:ext cx="1042920" cy="21852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txBody>
          <a:bodyPr lIns="122040" rIns="122040" tIns="218880" bIns="218880" anchor="ctr">
            <a:noAutofit/>
          </a:bodyPr>
          <a:p>
            <a:pPr algn="ctr">
              <a:lnSpc>
                <a:spcPct val="100000"/>
              </a:lnSpc>
              <a:buNone/>
            </a:pPr>
            <a:endParaRPr b="0" lang="id-ID" sz="1400" spc="-1" strike="noStrike">
              <a:solidFill>
                <a:schemeClr val="lt1"/>
              </a:solidFill>
              <a:latin typeface="Calibri"/>
              <a:ea typeface="DejaVu Sans"/>
            </a:endParaRPr>
          </a:p>
        </p:txBody>
      </p:sp>
      <p:sp>
        <p:nvSpPr>
          <p:cNvPr id="73" name="Google Shape;500;p80"/>
          <p:cNvSpPr/>
          <p:nvPr/>
        </p:nvSpPr>
        <p:spPr>
          <a:xfrm flipH="1">
            <a:off x="-1440" y="5352120"/>
            <a:ext cx="30274200" cy="63396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w="0">
            <a:noFill/>
          </a:ln>
        </p:spPr>
        <p:style>
          <a:lnRef idx="0"/>
          <a:fillRef idx="0"/>
          <a:effectRef idx="0"/>
          <a:fontRef idx="minor"/>
        </p:style>
        <p:txBody>
          <a:bodyPr lIns="122040" rIns="122040" tIns="60840" bIns="60840" anchor="ctr">
            <a:noAutofit/>
          </a:bodyPr>
          <a:p>
            <a:pPr algn="ctr">
              <a:lnSpc>
                <a:spcPct val="100000"/>
              </a:lnSpc>
              <a:buNone/>
            </a:pPr>
            <a:endParaRPr b="0" lang="en-US" sz="1900" spc="-1" strike="noStrike">
              <a:solidFill>
                <a:schemeClr val="lt1"/>
              </a:solidFill>
              <a:latin typeface="Arial"/>
              <a:ea typeface="Arial"/>
            </a:endParaRPr>
          </a:p>
        </p:txBody>
      </p:sp>
      <p:sp>
        <p:nvSpPr>
          <p:cNvPr id="74" name="Rectangle 17"/>
          <p:cNvSpPr/>
          <p:nvPr/>
        </p:nvSpPr>
        <p:spPr>
          <a:xfrm flipV="1">
            <a:off x="1245600" y="37207800"/>
            <a:ext cx="27898920" cy="7452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txBody>
          <a:bodyPr lIns="122040" rIns="122040" tIns="74880" bIns="74880" anchor="ctr">
            <a:noAutofit/>
          </a:bodyPr>
          <a:p>
            <a:pPr algn="ctr">
              <a:lnSpc>
                <a:spcPct val="100000"/>
              </a:lnSpc>
              <a:buNone/>
            </a:pPr>
            <a:endParaRPr b="0" lang="id-ID" sz="1400" spc="-1" strike="noStrike">
              <a:solidFill>
                <a:schemeClr val="lt1"/>
              </a:solidFill>
              <a:latin typeface="Calibri"/>
              <a:ea typeface="DejaVu Sans"/>
            </a:endParaRPr>
          </a:p>
        </p:txBody>
      </p:sp>
      <p:sp>
        <p:nvSpPr>
          <p:cNvPr id="75" name="Title Placeholder 1"/>
          <p:cNvSpPr/>
          <p:nvPr/>
        </p:nvSpPr>
        <p:spPr>
          <a:xfrm>
            <a:off x="1143000" y="37549440"/>
            <a:ext cx="8998920" cy="244332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1" lang="de-DE" sz="2800" spc="-1" strike="noStrike" baseline="30000">
                <a:solidFill>
                  <a:srgbClr val="007784"/>
                </a:solidFill>
                <a:latin typeface="Raleway"/>
                <a:ea typeface="DejaVu Sans"/>
              </a:rPr>
              <a:t>1</a:t>
            </a:r>
            <a:r>
              <a:rPr b="1" lang="de-DE" sz="2800" spc="-1" strike="noStrike">
                <a:solidFill>
                  <a:srgbClr val="007784"/>
                </a:solidFill>
                <a:latin typeface="Raleway"/>
                <a:ea typeface="DejaVu Sans"/>
              </a:rPr>
              <a:t> Affiliations go here</a:t>
            </a:r>
            <a:endParaRPr b="0" lang="en-US" sz="2800" spc="-1" strike="noStrike">
              <a:solidFill>
                <a:srgbClr val="000000"/>
              </a:solidFill>
              <a:latin typeface="Calibri"/>
            </a:endParaRPr>
          </a:p>
          <a:p>
            <a:pPr>
              <a:lnSpc>
                <a:spcPct val="120000"/>
              </a:lnSpc>
              <a:buNone/>
            </a:pPr>
            <a:r>
              <a:rPr b="1" lang="de-DE" sz="2800" spc="-1" strike="noStrike" baseline="30000">
                <a:solidFill>
                  <a:srgbClr val="007784"/>
                </a:solidFill>
                <a:latin typeface="Raleway"/>
                <a:ea typeface="DejaVu Sans"/>
              </a:rPr>
              <a:t>2</a:t>
            </a:r>
            <a:r>
              <a:rPr b="1" lang="de-DE" sz="2800" spc="-1" strike="noStrike">
                <a:solidFill>
                  <a:srgbClr val="007784"/>
                </a:solidFill>
                <a:latin typeface="Raleway"/>
                <a:ea typeface="DejaVu Sans"/>
              </a:rPr>
              <a:t> Affiliations go here</a:t>
            </a:r>
            <a:endParaRPr b="0" lang="en-US" sz="2800" spc="-1" strike="noStrike">
              <a:solidFill>
                <a:srgbClr val="000000"/>
              </a:solidFill>
              <a:latin typeface="Calibri"/>
            </a:endParaRPr>
          </a:p>
          <a:p>
            <a:pPr>
              <a:lnSpc>
                <a:spcPct val="120000"/>
              </a:lnSpc>
              <a:buNone/>
            </a:pPr>
            <a:endParaRPr b="0" lang="en-US" sz="2800" spc="-1" strike="noStrike">
              <a:solidFill>
                <a:srgbClr val="000000"/>
              </a:solidFill>
              <a:latin typeface="Calibri"/>
            </a:endParaRPr>
          </a:p>
        </p:txBody>
      </p:sp>
      <p:sp>
        <p:nvSpPr>
          <p:cNvPr id="76" name="Title Placeholder 1"/>
          <p:cNvSpPr/>
          <p:nvPr/>
        </p:nvSpPr>
        <p:spPr>
          <a:xfrm>
            <a:off x="20136960" y="37549440"/>
            <a:ext cx="8998920" cy="244332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1" lang="de-DE" sz="2800" spc="-1" strike="noStrike">
                <a:solidFill>
                  <a:srgbClr val="007784"/>
                </a:solidFill>
                <a:latin typeface="Raleway"/>
                <a:ea typeface="DejaVu Sans"/>
              </a:rPr>
              <a:t>Aknowledgements</a:t>
            </a:r>
            <a:endParaRPr b="0" lang="en-US" sz="2800" spc="-1" strike="noStrike">
              <a:solidFill>
                <a:srgbClr val="000000"/>
              </a:solidFill>
              <a:latin typeface="Calibri"/>
            </a:endParaRPr>
          </a:p>
          <a:p>
            <a:pPr>
              <a:lnSpc>
                <a:spcPct val="120000"/>
              </a:lnSpc>
              <a:buNone/>
            </a:pPr>
            <a:r>
              <a:rPr b="1" lang="de-DE" sz="2800" spc="-1" strike="noStrike">
                <a:solidFill>
                  <a:srgbClr val="007784"/>
                </a:solidFill>
                <a:latin typeface="Raleway"/>
                <a:ea typeface="DejaVu Sans"/>
              </a:rPr>
              <a:t>- Aknowledgements go here</a:t>
            </a:r>
            <a:endParaRPr b="0" lang="en-US" sz="2800" spc="-1" strike="noStrike">
              <a:solidFill>
                <a:srgbClr val="000000"/>
              </a:solidFill>
              <a:latin typeface="Calibri"/>
            </a:endParaRPr>
          </a:p>
          <a:p>
            <a:pPr>
              <a:lnSpc>
                <a:spcPct val="120000"/>
              </a:lnSpc>
              <a:buNone/>
            </a:pPr>
            <a:endParaRPr b="0" lang="en-US" sz="2800" spc="-1" strike="noStrike">
              <a:solidFill>
                <a:srgbClr val="000000"/>
              </a:solidFill>
              <a:latin typeface="Calibri"/>
            </a:endParaRPr>
          </a:p>
        </p:txBody>
      </p:sp>
      <p:sp>
        <p:nvSpPr>
          <p:cNvPr id="77" name="Picture Placeholder 3"/>
          <p:cNvSpPr/>
          <p:nvPr/>
        </p:nvSpPr>
        <p:spPr>
          <a:xfrm>
            <a:off x="16254000" y="20568960"/>
            <a:ext cx="12958920" cy="4155480"/>
          </a:xfrm>
          <a:prstGeom prst="rect">
            <a:avLst/>
          </a:prstGeom>
          <a:solidFill>
            <a:srgbClr val="ff0000"/>
          </a:solidFill>
          <a:ln w="0">
            <a:noFill/>
          </a:ln>
        </p:spPr>
        <p:style>
          <a:lnRef idx="0"/>
          <a:fillRef idx="0"/>
          <a:effectRef idx="0"/>
          <a:fontRef idx="minor"/>
        </p:style>
        <p:txBody>
          <a:bodyPr lIns="90000" rIns="90000" tIns="45000" bIns="45000" anchor="t">
            <a:normAutofit/>
          </a:bodyPr>
          <a:p>
            <a:pPr>
              <a:lnSpc>
                <a:spcPct val="100000"/>
              </a:lnSpc>
              <a:buNone/>
            </a:pPr>
            <a:endParaRPr b="0" lang="en-US" sz="1800" spc="-1" strike="noStrike">
              <a:solidFill>
                <a:srgbClr val="000000"/>
              </a:solidFill>
              <a:latin typeface="Calibri"/>
              <a:ea typeface="DejaVu Sans"/>
            </a:endParaRPr>
          </a:p>
        </p:txBody>
      </p:sp>
      <p:sp>
        <p:nvSpPr>
          <p:cNvPr id="78" name="Picture Placeholder 3"/>
          <p:cNvSpPr/>
          <p:nvPr/>
        </p:nvSpPr>
        <p:spPr>
          <a:xfrm>
            <a:off x="1204920" y="12836160"/>
            <a:ext cx="12702240" cy="4155480"/>
          </a:xfrm>
          <a:prstGeom prst="rect">
            <a:avLst/>
          </a:prstGeom>
          <a:solidFill>
            <a:srgbClr val="ff0000"/>
          </a:solidFill>
          <a:ln w="0">
            <a:noFill/>
          </a:ln>
        </p:spPr>
        <p:style>
          <a:lnRef idx="0"/>
          <a:fillRef idx="0"/>
          <a:effectRef idx="0"/>
          <a:fontRef idx="minor"/>
        </p:style>
        <p:txBody>
          <a:bodyPr lIns="90000" rIns="90000" tIns="45000" bIns="45000" anchor="t">
            <a:normAutofit/>
          </a:bodyPr>
          <a:p>
            <a:pPr>
              <a:lnSpc>
                <a:spcPct val="100000"/>
              </a:lnSpc>
              <a:buNone/>
            </a:pPr>
            <a:endParaRPr b="0" lang="en-US" sz="1800" spc="-1" strike="noStrike">
              <a:solidFill>
                <a:srgbClr val="000000"/>
              </a:solidFill>
              <a:latin typeface="Calibri"/>
              <a:ea typeface="DejaVu Sans"/>
            </a:endParaRPr>
          </a:p>
        </p:txBody>
      </p:sp>
      <p:sp>
        <p:nvSpPr>
          <p:cNvPr id="79" name="Google Shape;2628;p194"/>
          <p:cNvSpPr/>
          <p:nvPr/>
        </p:nvSpPr>
        <p:spPr>
          <a:xfrm>
            <a:off x="1143000" y="17213040"/>
            <a:ext cx="12888000" cy="205236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1" lang="en-US" sz="2400" spc="-1" strike="noStrike">
                <a:solidFill>
                  <a:srgbClr val="000000"/>
                </a:solidFill>
                <a:latin typeface="Raleway"/>
                <a:ea typeface="DejaVu Sans"/>
              </a:rPr>
              <a:t>Fig. 1 </a:t>
            </a:r>
            <a:r>
              <a:rPr b="0" lang="en-US"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US" sz="2400" spc="-1" strike="noStrike">
              <a:solidFill>
                <a:srgbClr val="000000"/>
              </a:solidFill>
              <a:latin typeface="Calibri"/>
            </a:endParaRPr>
          </a:p>
        </p:txBody>
      </p:sp>
      <p:sp>
        <p:nvSpPr>
          <p:cNvPr id="80" name="Google Shape;2628;p194"/>
          <p:cNvSpPr/>
          <p:nvPr/>
        </p:nvSpPr>
        <p:spPr>
          <a:xfrm>
            <a:off x="16194960" y="24804360"/>
            <a:ext cx="12888000" cy="205236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1" lang="en-US" sz="2400" spc="-1" strike="noStrike">
                <a:solidFill>
                  <a:srgbClr val="000000"/>
                </a:solidFill>
                <a:latin typeface="Raleway"/>
                <a:ea typeface="DejaVu Sans"/>
              </a:rPr>
              <a:t>Fig. 2 </a:t>
            </a:r>
            <a:r>
              <a:rPr b="0" lang="en-US"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Rechteck 8"/>
          <p:cNvSpPr/>
          <p:nvPr/>
        </p:nvSpPr>
        <p:spPr>
          <a:xfrm flipV="1">
            <a:off x="0" y="5408640"/>
            <a:ext cx="30274200" cy="54651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endParaRPr b="0" lang="de-DE" sz="1800" spc="-1" strike="noStrike">
              <a:solidFill>
                <a:srgbClr val="d9d9d9"/>
              </a:solidFill>
              <a:latin typeface="Calibri"/>
              <a:ea typeface="DejaVu Sans"/>
            </a:endParaRPr>
          </a:p>
        </p:txBody>
      </p:sp>
      <p:sp>
        <p:nvSpPr>
          <p:cNvPr id="82" name="Rechteck 5"/>
          <p:cNvSpPr/>
          <p:nvPr/>
        </p:nvSpPr>
        <p:spPr>
          <a:xfrm>
            <a:off x="1215000" y="32079600"/>
            <a:ext cx="27941040" cy="5343840"/>
          </a:xfrm>
          <a:prstGeom prst="rect">
            <a:avLst/>
          </a:prstGeom>
          <a:solidFill>
            <a:srgbClr val="238d83"/>
          </a:solidFill>
          <a:ln>
            <a:solidFill>
              <a:srgbClr val="238d8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buNone/>
            </a:pPr>
            <a:endParaRPr b="0" lang="de-DE" sz="7200" spc="-1" strike="noStrike">
              <a:solidFill>
                <a:srgbClr val="ffffff"/>
              </a:solidFill>
              <a:latin typeface="Calibri"/>
              <a:ea typeface="DejaVu Sans"/>
            </a:endParaRPr>
          </a:p>
        </p:txBody>
      </p:sp>
      <p:sp>
        <p:nvSpPr>
          <p:cNvPr id="83" name="Title Placeholder 1"/>
          <p:cNvSpPr/>
          <p:nvPr/>
        </p:nvSpPr>
        <p:spPr>
          <a:xfrm>
            <a:off x="1143000" y="958320"/>
            <a:ext cx="28089720" cy="2941200"/>
          </a:xfrm>
          <a:prstGeom prst="rect">
            <a:avLst/>
          </a:prstGeom>
          <a:noFill/>
          <a:ln w="0">
            <a:noFill/>
          </a:ln>
        </p:spPr>
        <p:style>
          <a:lnRef idx="0"/>
          <a:fillRef idx="0"/>
          <a:effectRef idx="0"/>
          <a:fontRef idx="minor"/>
        </p:style>
        <p:txBody>
          <a:bodyPr lIns="90000" rIns="90000" tIns="45000" bIns="45000" anchor="ctr">
            <a:normAutofit fontScale="99000"/>
          </a:bodyPr>
          <a:p>
            <a:pPr>
              <a:lnSpc>
                <a:spcPct val="120000"/>
              </a:lnSpc>
              <a:buNone/>
            </a:pPr>
            <a:r>
              <a:rPr b="0" lang="de-DE" sz="7800" spc="-1" strike="noStrike">
                <a:solidFill>
                  <a:srgbClr val="ffffff"/>
                </a:solidFill>
                <a:latin typeface="Raleway"/>
                <a:ea typeface="DejaVu Sans"/>
              </a:rPr>
              <a:t>This is the space for your title</a:t>
            </a:r>
            <a:endParaRPr b="0" lang="en-US" sz="7800" spc="-1" strike="noStrike">
              <a:solidFill>
                <a:srgbClr val="000000"/>
              </a:solidFill>
              <a:latin typeface="Calibri"/>
            </a:endParaRPr>
          </a:p>
          <a:p>
            <a:pPr>
              <a:lnSpc>
                <a:spcPct val="120000"/>
              </a:lnSpc>
              <a:buNone/>
            </a:pPr>
            <a:r>
              <a:rPr b="0" lang="de-DE" sz="7800" spc="-1" strike="noStrike">
                <a:solidFill>
                  <a:srgbClr val="ffffff"/>
                </a:solidFill>
                <a:latin typeface="Raleway"/>
                <a:ea typeface="DejaVu Sans"/>
              </a:rPr>
              <a:t>It should not be longer than these two lines</a:t>
            </a:r>
            <a:endParaRPr b="0" lang="en-US" sz="7800" spc="-1" strike="noStrike">
              <a:solidFill>
                <a:srgbClr val="000000"/>
              </a:solidFill>
              <a:latin typeface="Calibri"/>
            </a:endParaRPr>
          </a:p>
        </p:txBody>
      </p:sp>
      <p:sp>
        <p:nvSpPr>
          <p:cNvPr id="84" name="Title Placeholder 1"/>
          <p:cNvSpPr/>
          <p:nvPr/>
        </p:nvSpPr>
        <p:spPr>
          <a:xfrm>
            <a:off x="1143000" y="4218120"/>
            <a:ext cx="26111160" cy="117828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0" lang="de-DE" sz="3200" spc="-1" strike="noStrike">
                <a:solidFill>
                  <a:srgbClr val="ffffff"/>
                </a:solidFill>
                <a:latin typeface="Raleway"/>
                <a:ea typeface="DejaVu Sans"/>
              </a:rPr>
              <a:t>Authors: Institutional Logos can go here on the right side.</a:t>
            </a:r>
            <a:endParaRPr b="0" lang="en-US" sz="3200" spc="-1" strike="noStrike">
              <a:solidFill>
                <a:srgbClr val="000000"/>
              </a:solidFill>
              <a:latin typeface="Calibri"/>
            </a:endParaRPr>
          </a:p>
        </p:txBody>
      </p:sp>
      <p:sp>
        <p:nvSpPr>
          <p:cNvPr id="85" name="Google Shape;2628;p194"/>
          <p:cNvSpPr/>
          <p:nvPr/>
        </p:nvSpPr>
        <p:spPr>
          <a:xfrm>
            <a:off x="1143000" y="7830000"/>
            <a:ext cx="28068120" cy="282528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86" name="Title Placeholder 1"/>
          <p:cNvSpPr/>
          <p:nvPr/>
        </p:nvSpPr>
        <p:spPr>
          <a:xfrm>
            <a:off x="10639800" y="37715040"/>
            <a:ext cx="8998920" cy="244332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1" lang="de-DE" sz="2800" spc="-1" strike="noStrike">
                <a:solidFill>
                  <a:srgbClr val="007784"/>
                </a:solidFill>
                <a:latin typeface="Raleway"/>
                <a:ea typeface="DejaVu Sans"/>
              </a:rPr>
              <a:t>References</a:t>
            </a:r>
            <a:endParaRPr b="0" lang="en-US" sz="2800" spc="-1" strike="noStrike">
              <a:solidFill>
                <a:srgbClr val="000000"/>
              </a:solidFill>
              <a:latin typeface="Calibri"/>
            </a:endParaRPr>
          </a:p>
          <a:p>
            <a:pPr>
              <a:lnSpc>
                <a:spcPct val="120000"/>
              </a:lnSpc>
              <a:buNone/>
            </a:pPr>
            <a:r>
              <a:rPr b="1" lang="de-DE" sz="2800" spc="-1" strike="noStrike">
                <a:solidFill>
                  <a:srgbClr val="007784"/>
                </a:solidFill>
                <a:latin typeface="Raleway"/>
                <a:ea typeface="DejaVu Sans"/>
              </a:rPr>
              <a:t>- References go here</a:t>
            </a:r>
            <a:endParaRPr b="0" lang="en-US" sz="2800" spc="-1" strike="noStrike">
              <a:solidFill>
                <a:srgbClr val="000000"/>
              </a:solidFill>
              <a:latin typeface="Calibri"/>
            </a:endParaRPr>
          </a:p>
          <a:p>
            <a:pPr>
              <a:lnSpc>
                <a:spcPct val="120000"/>
              </a:lnSpc>
              <a:buNone/>
            </a:pPr>
            <a:r>
              <a:rPr b="1" lang="de-DE" sz="2800" spc="-1" strike="noStrike">
                <a:solidFill>
                  <a:srgbClr val="007784"/>
                </a:solidFill>
                <a:latin typeface="Raleway"/>
                <a:ea typeface="DejaVu Sans"/>
              </a:rPr>
              <a:t>- References go here</a:t>
            </a:r>
            <a:endParaRPr b="0" lang="en-US" sz="2800" spc="-1" strike="noStrike">
              <a:solidFill>
                <a:srgbClr val="000000"/>
              </a:solidFill>
              <a:latin typeface="Calibri"/>
            </a:endParaRPr>
          </a:p>
          <a:p>
            <a:pPr>
              <a:lnSpc>
                <a:spcPct val="120000"/>
              </a:lnSpc>
              <a:buNone/>
            </a:pPr>
            <a:endParaRPr b="0" lang="en-US" sz="2800" spc="-1" strike="noStrike">
              <a:solidFill>
                <a:srgbClr val="000000"/>
              </a:solidFill>
              <a:latin typeface="Calibri"/>
            </a:endParaRPr>
          </a:p>
        </p:txBody>
      </p:sp>
      <p:sp>
        <p:nvSpPr>
          <p:cNvPr id="87" name="Title Placeholder 1"/>
          <p:cNvSpPr/>
          <p:nvPr/>
        </p:nvSpPr>
        <p:spPr>
          <a:xfrm>
            <a:off x="1143000" y="683712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000000"/>
                </a:solidFill>
                <a:latin typeface="Raleway"/>
                <a:ea typeface="DejaVu Sans"/>
              </a:rPr>
              <a:t>Summary/Introduction</a:t>
            </a:r>
            <a:endParaRPr b="0" lang="en-US" sz="5400" spc="-1" strike="noStrike">
              <a:solidFill>
                <a:srgbClr val="000000"/>
              </a:solidFill>
              <a:latin typeface="Calibri"/>
            </a:endParaRPr>
          </a:p>
        </p:txBody>
      </p:sp>
      <p:sp>
        <p:nvSpPr>
          <p:cNvPr id="88" name="Google Shape;2629;p194"/>
          <p:cNvSpPr/>
          <p:nvPr/>
        </p:nvSpPr>
        <p:spPr>
          <a:xfrm>
            <a:off x="1143000" y="12542400"/>
            <a:ext cx="12959280" cy="19204920"/>
          </a:xfrm>
          <a:prstGeom prst="rect">
            <a:avLst/>
          </a:prstGeom>
          <a:noFill/>
          <a:ln w="0">
            <a:noFill/>
          </a:ln>
        </p:spPr>
        <p:style>
          <a:lnRef idx="0"/>
          <a:fillRef idx="0"/>
          <a:effectRef idx="0"/>
          <a:fontRef idx="minor"/>
        </p:style>
        <p:txBody>
          <a:bodyPr lIns="122040" rIns="122040" tIns="60840" bIns="60840" anchor="t">
            <a:normAutofit fontScale="93000"/>
          </a:bodyPr>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r>
              <a:rPr b="0" lang="en-US" sz="3200" spc="-1" strike="noStrike">
                <a:solidFill>
                  <a:srgbClr val="000000"/>
                </a:solidFill>
                <a:latin typeface="Raleway"/>
                <a:ea typeface="DejaVu Sans"/>
              </a:rPr>
              <a:t>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a:t>
            </a: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89" name="Title Placeholder 1"/>
          <p:cNvSpPr/>
          <p:nvPr/>
        </p:nvSpPr>
        <p:spPr>
          <a:xfrm>
            <a:off x="1143000" y="1154952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238d83"/>
                </a:solidFill>
                <a:latin typeface="Raleway"/>
                <a:ea typeface="DejaVu Sans"/>
              </a:rPr>
              <a:t>Material and Methods</a:t>
            </a:r>
            <a:endParaRPr b="0" lang="en-US" sz="5400" spc="-1" strike="noStrike">
              <a:solidFill>
                <a:srgbClr val="000000"/>
              </a:solidFill>
              <a:latin typeface="Calibri"/>
            </a:endParaRPr>
          </a:p>
        </p:txBody>
      </p:sp>
      <p:sp>
        <p:nvSpPr>
          <p:cNvPr id="90" name="Google Shape;2628;p194"/>
          <p:cNvSpPr/>
          <p:nvPr/>
        </p:nvSpPr>
        <p:spPr>
          <a:xfrm>
            <a:off x="1932840" y="33846120"/>
            <a:ext cx="26394840" cy="292536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0" lang="en-US" sz="3200" spc="-1" strike="noStrike">
                <a:solidFill>
                  <a:srgbClr val="ffffff"/>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91" name="Title Placeholder 1"/>
          <p:cNvSpPr/>
          <p:nvPr/>
        </p:nvSpPr>
        <p:spPr>
          <a:xfrm>
            <a:off x="1932840" y="3277764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ffffff"/>
                </a:solidFill>
                <a:latin typeface="Raleway"/>
                <a:ea typeface="DejaVu Sans"/>
              </a:rPr>
              <a:t>Conclusion</a:t>
            </a:r>
            <a:endParaRPr b="0" lang="en-US" sz="5400" spc="-1" strike="noStrike">
              <a:solidFill>
                <a:srgbClr val="000000"/>
              </a:solidFill>
              <a:latin typeface="Calibri"/>
            </a:endParaRPr>
          </a:p>
        </p:txBody>
      </p:sp>
      <p:sp>
        <p:nvSpPr>
          <p:cNvPr id="92" name="Google Shape;500;p80"/>
          <p:cNvSpPr/>
          <p:nvPr/>
        </p:nvSpPr>
        <p:spPr>
          <a:xfrm flipH="1">
            <a:off x="-1440" y="5352120"/>
            <a:ext cx="30218760" cy="633960"/>
          </a:xfrm>
          <a:custGeom>
            <a:avLst/>
            <a:gdLst/>
            <a:ahLst/>
            <a:rect l="l" t="t" r="r" b="b"/>
            <a:pathLst>
              <a:path w="8859877" h="766270">
                <a:moveTo>
                  <a:pt x="0" y="0"/>
                </a:moveTo>
                <a:lnTo>
                  <a:pt x="8859877" y="0"/>
                </a:lnTo>
                <a:lnTo>
                  <a:pt x="8859877" y="766007"/>
                </a:lnTo>
                <a:lnTo>
                  <a:pt x="8856836" y="766270"/>
                </a:lnTo>
                <a:lnTo>
                  <a:pt x="0" y="0"/>
                </a:lnTo>
                <a:close/>
              </a:path>
            </a:pathLst>
          </a:custGeom>
          <a:solidFill>
            <a:srgbClr val="238d83"/>
          </a:solidFill>
          <a:ln w="0">
            <a:noFill/>
          </a:ln>
        </p:spPr>
        <p:style>
          <a:lnRef idx="0"/>
          <a:fillRef idx="0"/>
          <a:effectRef idx="0"/>
          <a:fontRef idx="minor"/>
        </p:style>
        <p:txBody>
          <a:bodyPr lIns="122040" rIns="122040" tIns="60840" bIns="60840" anchor="ctr">
            <a:noAutofit/>
          </a:bodyPr>
          <a:p>
            <a:pPr algn="ctr">
              <a:lnSpc>
                <a:spcPct val="100000"/>
              </a:lnSpc>
              <a:buNone/>
            </a:pPr>
            <a:endParaRPr b="0" lang="en-US" sz="1900" spc="-1" strike="noStrike">
              <a:solidFill>
                <a:schemeClr val="lt1"/>
              </a:solidFill>
              <a:latin typeface="Arial"/>
              <a:ea typeface="Arial"/>
            </a:endParaRPr>
          </a:p>
        </p:txBody>
      </p:sp>
      <p:sp>
        <p:nvSpPr>
          <p:cNvPr id="93" name="Rectangle 17"/>
          <p:cNvSpPr/>
          <p:nvPr/>
        </p:nvSpPr>
        <p:spPr>
          <a:xfrm flipV="1">
            <a:off x="1245600" y="37373760"/>
            <a:ext cx="27898920" cy="74520"/>
          </a:xfrm>
          <a:prstGeom prst="rect">
            <a:avLst/>
          </a:prstGeom>
          <a:solidFill>
            <a:srgbClr val="238d83"/>
          </a:solidFill>
          <a:ln>
            <a:noFill/>
          </a:ln>
        </p:spPr>
        <p:style>
          <a:lnRef idx="2">
            <a:schemeClr val="accent1">
              <a:shade val="50000"/>
            </a:schemeClr>
          </a:lnRef>
          <a:fillRef idx="1">
            <a:schemeClr val="accent1"/>
          </a:fillRef>
          <a:effectRef idx="0">
            <a:schemeClr val="accent1"/>
          </a:effectRef>
          <a:fontRef idx="minor"/>
        </p:style>
        <p:txBody>
          <a:bodyPr lIns="122040" rIns="122040" tIns="74880" bIns="74880" anchor="ctr">
            <a:noAutofit/>
          </a:bodyPr>
          <a:p>
            <a:pPr algn="ctr">
              <a:lnSpc>
                <a:spcPct val="100000"/>
              </a:lnSpc>
              <a:buNone/>
            </a:pPr>
            <a:endParaRPr b="0" lang="id-ID" sz="1400" spc="-1" strike="noStrike">
              <a:solidFill>
                <a:schemeClr val="lt1"/>
              </a:solidFill>
              <a:latin typeface="Calibri"/>
              <a:ea typeface="DejaVu Sans"/>
            </a:endParaRPr>
          </a:p>
        </p:txBody>
      </p:sp>
      <p:sp>
        <p:nvSpPr>
          <p:cNvPr id="94" name="Title Placeholder 1"/>
          <p:cNvSpPr/>
          <p:nvPr/>
        </p:nvSpPr>
        <p:spPr>
          <a:xfrm>
            <a:off x="1143000" y="37715040"/>
            <a:ext cx="8998920" cy="244332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1" lang="de-DE" sz="2800" spc="-1" strike="noStrike" baseline="30000">
                <a:solidFill>
                  <a:srgbClr val="007784"/>
                </a:solidFill>
                <a:latin typeface="Raleway"/>
                <a:ea typeface="DejaVu Sans"/>
              </a:rPr>
              <a:t>1</a:t>
            </a:r>
            <a:r>
              <a:rPr b="1" lang="de-DE" sz="2800" spc="-1" strike="noStrike">
                <a:solidFill>
                  <a:srgbClr val="007784"/>
                </a:solidFill>
                <a:latin typeface="Raleway"/>
                <a:ea typeface="DejaVu Sans"/>
              </a:rPr>
              <a:t> Affiliations go here</a:t>
            </a:r>
            <a:endParaRPr b="0" lang="en-US" sz="2800" spc="-1" strike="noStrike">
              <a:solidFill>
                <a:srgbClr val="000000"/>
              </a:solidFill>
              <a:latin typeface="Calibri"/>
            </a:endParaRPr>
          </a:p>
          <a:p>
            <a:pPr>
              <a:lnSpc>
                <a:spcPct val="120000"/>
              </a:lnSpc>
              <a:buNone/>
            </a:pPr>
            <a:r>
              <a:rPr b="1" lang="de-DE" sz="2800" spc="-1" strike="noStrike" baseline="30000">
                <a:solidFill>
                  <a:srgbClr val="007784"/>
                </a:solidFill>
                <a:latin typeface="Raleway"/>
                <a:ea typeface="DejaVu Sans"/>
              </a:rPr>
              <a:t>2</a:t>
            </a:r>
            <a:r>
              <a:rPr b="1" lang="de-DE" sz="2800" spc="-1" strike="noStrike">
                <a:solidFill>
                  <a:srgbClr val="007784"/>
                </a:solidFill>
                <a:latin typeface="Raleway"/>
                <a:ea typeface="DejaVu Sans"/>
              </a:rPr>
              <a:t> Affiliations go here</a:t>
            </a:r>
            <a:endParaRPr b="0" lang="en-US" sz="2800" spc="-1" strike="noStrike">
              <a:solidFill>
                <a:srgbClr val="000000"/>
              </a:solidFill>
              <a:latin typeface="Calibri"/>
            </a:endParaRPr>
          </a:p>
          <a:p>
            <a:pPr>
              <a:lnSpc>
                <a:spcPct val="120000"/>
              </a:lnSpc>
              <a:buNone/>
            </a:pPr>
            <a:endParaRPr b="0" lang="en-US" sz="2800" spc="-1" strike="noStrike">
              <a:solidFill>
                <a:srgbClr val="000000"/>
              </a:solidFill>
              <a:latin typeface="Calibri"/>
            </a:endParaRPr>
          </a:p>
        </p:txBody>
      </p:sp>
      <p:sp>
        <p:nvSpPr>
          <p:cNvPr id="95" name="Title Placeholder 1"/>
          <p:cNvSpPr/>
          <p:nvPr/>
        </p:nvSpPr>
        <p:spPr>
          <a:xfrm>
            <a:off x="20136960" y="37715040"/>
            <a:ext cx="8998920" cy="2443320"/>
          </a:xfrm>
          <a:prstGeom prst="rect">
            <a:avLst/>
          </a:prstGeom>
          <a:noFill/>
          <a:ln w="0">
            <a:noFill/>
          </a:ln>
        </p:spPr>
        <p:style>
          <a:lnRef idx="0"/>
          <a:fillRef idx="0"/>
          <a:effectRef idx="0"/>
          <a:fontRef idx="minor"/>
        </p:style>
        <p:txBody>
          <a:bodyPr lIns="90000" rIns="90000" tIns="45000" bIns="45000" anchor="t">
            <a:normAutofit/>
          </a:bodyPr>
          <a:p>
            <a:pPr>
              <a:lnSpc>
                <a:spcPct val="120000"/>
              </a:lnSpc>
              <a:buNone/>
            </a:pPr>
            <a:r>
              <a:rPr b="1" lang="de-DE" sz="2800" spc="-1" strike="noStrike">
                <a:solidFill>
                  <a:srgbClr val="007784"/>
                </a:solidFill>
                <a:latin typeface="Raleway"/>
                <a:ea typeface="DejaVu Sans"/>
              </a:rPr>
              <a:t>Aknowledgements</a:t>
            </a:r>
            <a:endParaRPr b="0" lang="en-US" sz="2800" spc="-1" strike="noStrike">
              <a:solidFill>
                <a:srgbClr val="000000"/>
              </a:solidFill>
              <a:latin typeface="Calibri"/>
            </a:endParaRPr>
          </a:p>
          <a:p>
            <a:pPr>
              <a:lnSpc>
                <a:spcPct val="120000"/>
              </a:lnSpc>
              <a:buNone/>
            </a:pPr>
            <a:r>
              <a:rPr b="1" lang="de-DE" sz="2800" spc="-1" strike="noStrike">
                <a:solidFill>
                  <a:srgbClr val="007784"/>
                </a:solidFill>
                <a:latin typeface="Raleway"/>
                <a:ea typeface="DejaVu Sans"/>
              </a:rPr>
              <a:t>- Aknowledgements go here</a:t>
            </a:r>
            <a:endParaRPr b="0" lang="en-US" sz="2800" spc="-1" strike="noStrike">
              <a:solidFill>
                <a:srgbClr val="000000"/>
              </a:solidFill>
              <a:latin typeface="Calibri"/>
            </a:endParaRPr>
          </a:p>
          <a:p>
            <a:pPr>
              <a:lnSpc>
                <a:spcPct val="120000"/>
              </a:lnSpc>
              <a:buNone/>
            </a:pPr>
            <a:endParaRPr b="0" lang="en-US" sz="2800" spc="-1" strike="noStrike">
              <a:solidFill>
                <a:srgbClr val="000000"/>
              </a:solidFill>
              <a:latin typeface="Calibri"/>
            </a:endParaRPr>
          </a:p>
        </p:txBody>
      </p:sp>
      <p:sp>
        <p:nvSpPr>
          <p:cNvPr id="96" name="Google Shape;2629;p194"/>
          <p:cNvSpPr/>
          <p:nvPr/>
        </p:nvSpPr>
        <p:spPr>
          <a:xfrm>
            <a:off x="16260480" y="12584160"/>
            <a:ext cx="12959280" cy="18886680"/>
          </a:xfrm>
          <a:prstGeom prst="rect">
            <a:avLst/>
          </a:prstGeom>
          <a:noFill/>
          <a:ln w="0">
            <a:noFill/>
          </a:ln>
        </p:spPr>
        <p:style>
          <a:lnRef idx="0"/>
          <a:fillRef idx="0"/>
          <a:effectRef idx="0"/>
          <a:fontRef idx="minor"/>
        </p:style>
        <p:txBody>
          <a:bodyPr lIns="122040" rIns="122040" tIns="60840" bIns="60840" anchor="t">
            <a:normAutofit fontScale="98000"/>
          </a:bodyPr>
          <a:p>
            <a:pPr algn="just">
              <a:lnSpc>
                <a:spcPct val="140000"/>
              </a:lnSpc>
              <a:buNone/>
              <a:tabLst>
                <a:tab algn="l" pos="0"/>
              </a:tabLst>
            </a:pPr>
            <a:r>
              <a:rPr b="0" lang="en-US" sz="32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endParaRPr b="0" lang="en-US" sz="3200" spc="-1" strike="noStrike">
              <a:solidFill>
                <a:srgbClr val="000000"/>
              </a:solidFill>
              <a:latin typeface="Calibri"/>
            </a:endParaRPr>
          </a:p>
          <a:p>
            <a:pPr algn="just">
              <a:lnSpc>
                <a:spcPct val="140000"/>
              </a:lnSpc>
              <a:buNone/>
              <a:tabLst>
                <a:tab algn="l" pos="0"/>
              </a:tabLst>
            </a:pPr>
            <a:r>
              <a:rPr b="0" lang="en-US" sz="3200" spc="-1" strike="noStrike">
                <a:solidFill>
                  <a:srgbClr val="000000"/>
                </a:solidFill>
                <a:latin typeface="Raleway"/>
                <a:ea typeface="DejaVu Sans"/>
              </a:rPr>
              <a:t>Donec ut est at ex interdum fringilla. Lorem ipsum dolor sit amet, consectetur elit. Donec ut est at ex interdum fringilla. Lorem ipsum dolor sit amet, consectetur elit. Donec ut est at ex interdum fringilla. Lorem ipsum dolor sit amet, consectetur elit. Donec ut est at ex interdum fringilla.</a:t>
            </a: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a:p>
            <a:pPr algn="just">
              <a:lnSpc>
                <a:spcPct val="140000"/>
              </a:lnSpc>
              <a:spcBef>
                <a:spcPts val="1599"/>
              </a:spcBef>
              <a:buNone/>
              <a:tabLst>
                <a:tab algn="l" pos="0"/>
              </a:tabLst>
            </a:pPr>
            <a:endParaRPr b="0" lang="en-US" sz="3200" spc="-1" strike="noStrike">
              <a:solidFill>
                <a:srgbClr val="000000"/>
              </a:solidFill>
              <a:latin typeface="Calibri"/>
            </a:endParaRPr>
          </a:p>
        </p:txBody>
      </p:sp>
      <p:sp>
        <p:nvSpPr>
          <p:cNvPr id="97" name="Title Placeholder 1"/>
          <p:cNvSpPr/>
          <p:nvPr/>
        </p:nvSpPr>
        <p:spPr>
          <a:xfrm>
            <a:off x="16260480" y="11591280"/>
            <a:ext cx="12961800" cy="126900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0" lang="de-DE" sz="5400" spc="-1" strike="noStrike">
                <a:solidFill>
                  <a:srgbClr val="238d83"/>
                </a:solidFill>
                <a:latin typeface="Raleway"/>
                <a:ea typeface="DejaVu Sans"/>
              </a:rPr>
              <a:t>Results</a:t>
            </a:r>
            <a:endParaRPr b="0" lang="en-US" sz="5400" spc="-1" strike="noStrike">
              <a:solidFill>
                <a:srgbClr val="000000"/>
              </a:solidFill>
              <a:latin typeface="Calibri"/>
            </a:endParaRPr>
          </a:p>
        </p:txBody>
      </p:sp>
      <p:sp>
        <p:nvSpPr>
          <p:cNvPr id="98" name="Picture Placeholder 3"/>
          <p:cNvSpPr/>
          <p:nvPr/>
        </p:nvSpPr>
        <p:spPr>
          <a:xfrm>
            <a:off x="16277760" y="20192760"/>
            <a:ext cx="12958920" cy="4155480"/>
          </a:xfrm>
          <a:prstGeom prst="rect">
            <a:avLst/>
          </a:prstGeom>
          <a:solidFill>
            <a:srgbClr val="ff0000"/>
          </a:solidFill>
          <a:ln w="0">
            <a:noFill/>
          </a:ln>
        </p:spPr>
        <p:style>
          <a:lnRef idx="0"/>
          <a:fillRef idx="0"/>
          <a:effectRef idx="0"/>
          <a:fontRef idx="minor"/>
        </p:style>
        <p:txBody>
          <a:bodyPr lIns="90000" rIns="90000" tIns="45000" bIns="45000" anchor="t">
            <a:normAutofit/>
          </a:bodyPr>
          <a:p>
            <a:pPr>
              <a:lnSpc>
                <a:spcPct val="100000"/>
              </a:lnSpc>
              <a:buNone/>
            </a:pPr>
            <a:endParaRPr b="0" lang="en-US" sz="1800" spc="-1" strike="noStrike">
              <a:solidFill>
                <a:srgbClr val="000000"/>
              </a:solidFill>
              <a:latin typeface="Calibri"/>
              <a:ea typeface="DejaVu Sans"/>
            </a:endParaRPr>
          </a:p>
        </p:txBody>
      </p:sp>
      <p:sp>
        <p:nvSpPr>
          <p:cNvPr id="99" name="Picture Placeholder 3"/>
          <p:cNvSpPr/>
          <p:nvPr/>
        </p:nvSpPr>
        <p:spPr>
          <a:xfrm>
            <a:off x="1204920" y="12836160"/>
            <a:ext cx="12702240" cy="4155480"/>
          </a:xfrm>
          <a:prstGeom prst="rect">
            <a:avLst/>
          </a:prstGeom>
          <a:solidFill>
            <a:srgbClr val="ff0000"/>
          </a:solidFill>
          <a:ln w="0">
            <a:noFill/>
          </a:ln>
        </p:spPr>
        <p:style>
          <a:lnRef idx="0"/>
          <a:fillRef idx="0"/>
          <a:effectRef idx="0"/>
          <a:fontRef idx="minor"/>
        </p:style>
        <p:txBody>
          <a:bodyPr lIns="90000" rIns="90000" tIns="45000" bIns="45000" anchor="t">
            <a:normAutofit/>
          </a:bodyPr>
          <a:p>
            <a:pPr>
              <a:lnSpc>
                <a:spcPct val="100000"/>
              </a:lnSpc>
              <a:buNone/>
            </a:pPr>
            <a:endParaRPr b="0" lang="en-US" sz="1800" spc="-1" strike="noStrike">
              <a:solidFill>
                <a:srgbClr val="000000"/>
              </a:solidFill>
              <a:latin typeface="Calibri"/>
              <a:ea typeface="DejaVu Sans"/>
            </a:endParaRPr>
          </a:p>
        </p:txBody>
      </p:sp>
      <p:sp>
        <p:nvSpPr>
          <p:cNvPr id="100" name="Google Shape;2628;p194"/>
          <p:cNvSpPr/>
          <p:nvPr/>
        </p:nvSpPr>
        <p:spPr>
          <a:xfrm>
            <a:off x="1143000" y="17213040"/>
            <a:ext cx="12888000" cy="205236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1" lang="en-US" sz="2400" spc="-1" strike="noStrike">
                <a:solidFill>
                  <a:srgbClr val="000000"/>
                </a:solidFill>
                <a:latin typeface="Raleway"/>
                <a:ea typeface="DejaVu Sans"/>
              </a:rPr>
              <a:t>Fig. 1 </a:t>
            </a:r>
            <a:r>
              <a:rPr b="0" lang="en-US"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US" sz="2400" spc="-1" strike="noStrike">
              <a:solidFill>
                <a:srgbClr val="000000"/>
              </a:solidFill>
              <a:latin typeface="Calibri"/>
            </a:endParaRPr>
          </a:p>
        </p:txBody>
      </p:sp>
      <p:sp>
        <p:nvSpPr>
          <p:cNvPr id="101" name="Google Shape;2628;p194"/>
          <p:cNvSpPr/>
          <p:nvPr/>
        </p:nvSpPr>
        <p:spPr>
          <a:xfrm>
            <a:off x="16194960" y="24427800"/>
            <a:ext cx="12888000" cy="2052360"/>
          </a:xfrm>
          <a:prstGeom prst="rect">
            <a:avLst/>
          </a:prstGeom>
          <a:noFill/>
          <a:ln w="0">
            <a:noFill/>
          </a:ln>
        </p:spPr>
        <p:style>
          <a:lnRef idx="0"/>
          <a:fillRef idx="0"/>
          <a:effectRef idx="0"/>
          <a:fontRef idx="minor"/>
        </p:style>
        <p:txBody>
          <a:bodyPr lIns="122040" rIns="122040" tIns="60840" bIns="60840" anchor="t">
            <a:normAutofit/>
          </a:bodyPr>
          <a:p>
            <a:pPr algn="just">
              <a:lnSpc>
                <a:spcPct val="140000"/>
              </a:lnSpc>
              <a:buNone/>
              <a:tabLst>
                <a:tab algn="l" pos="0"/>
              </a:tabLst>
            </a:pPr>
            <a:r>
              <a:rPr b="1" lang="en-US" sz="2400" spc="-1" strike="noStrike">
                <a:solidFill>
                  <a:srgbClr val="000000"/>
                </a:solidFill>
                <a:latin typeface="Raleway"/>
                <a:ea typeface="DejaVu Sans"/>
              </a:rPr>
              <a:t>Fig. 2 </a:t>
            </a:r>
            <a:r>
              <a:rPr b="0" lang="en-US" sz="2400" spc="-1" strike="noStrike">
                <a:solidFill>
                  <a:srgbClr val="000000"/>
                </a:solidFill>
                <a:latin typeface="Raleway"/>
                <a:ea typeface="DejaVu Sans"/>
              </a:rPr>
              <a:t>Lorem ipsum dolor sit amet, consectetur elit. Donec ut est at ex interdum fringilla. Lorem ipsum dolor sit amet, consectetur elit. Donec ut est at ex interdum fringilla. Lorem ipsum dolor sit amet, consectetur elit.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Collabora_Office/22.05.9.3$Linux_X86_64 LibreOffice_project/0a6a0d78c881c967d52d8fd976eef3c2c79cf609</Application>
  <AppVersion>15.0000</AppVersion>
  <Words>1655</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2021-11-26T14:44:24Z</dcterms:created>
  <dc:creator>Simon Jungblut</dc:creator>
  <dc:description/>
  <dc:language>en-US</dc:language>
  <cp:lastModifiedBy/>
  <dcterms:modified xsi:type="dcterms:W3CDTF">2023-01-23T16:31:42Z</dcterms:modified>
  <cp:revision>75</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Benutzerdefiniert</vt:lpwstr>
  </property>
  <property fmtid="{D5CDD505-2E9C-101B-9397-08002B2CF9AE}" pid="3" name="Slides">
    <vt:r8>2</vt:r8>
  </property>
</Properties>
</file>