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39" r:id="rId2"/>
  </p:sldMasterIdLst>
  <p:notesMasterIdLst>
    <p:notesMasterId r:id="rId18"/>
  </p:notesMasterIdLst>
  <p:sldIdLst>
    <p:sldId id="259" r:id="rId3"/>
    <p:sldId id="288" r:id="rId4"/>
    <p:sldId id="289" r:id="rId5"/>
    <p:sldId id="302" r:id="rId6"/>
    <p:sldId id="290" r:id="rId7"/>
    <p:sldId id="291" r:id="rId8"/>
    <p:sldId id="292" r:id="rId9"/>
    <p:sldId id="298" r:id="rId10"/>
    <p:sldId id="297" r:id="rId11"/>
    <p:sldId id="293" r:id="rId12"/>
    <p:sldId id="295" r:id="rId13"/>
    <p:sldId id="294" r:id="rId14"/>
    <p:sldId id="309" r:id="rId15"/>
    <p:sldId id="300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8" autoAdjust="0"/>
  </p:normalViewPr>
  <p:slideViewPr>
    <p:cSldViewPr snapToGrid="0">
      <p:cViewPr varScale="1">
        <p:scale>
          <a:sx n="78" d="100"/>
          <a:sy n="78" d="100"/>
        </p:scale>
        <p:origin x="126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44854-62AB-4132-954A-6F90FCC2AC04}" type="doc">
      <dgm:prSet loTypeId="urn:microsoft.com/office/officeart/2005/8/layout/funnel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7976F89-BCD5-4662-A23E-67C3DFF2BE5C}">
      <dgm:prSet phldrT="[Text]"/>
      <dgm:spPr/>
      <dgm:t>
        <a:bodyPr/>
        <a:lstStyle/>
        <a:p>
          <a:r>
            <a:rPr lang="sv-SE" dirty="0" err="1"/>
            <a:t>Salience</a:t>
          </a:r>
          <a:endParaRPr lang="en-US" dirty="0"/>
        </a:p>
      </dgm:t>
    </dgm:pt>
    <dgm:pt modelId="{F75D85D1-DFF1-4F17-83C7-AC987F5BAB8D}" type="parTrans" cxnId="{3BA2FB65-3FF1-4297-AA10-31FE02D24E70}">
      <dgm:prSet/>
      <dgm:spPr/>
      <dgm:t>
        <a:bodyPr/>
        <a:lstStyle/>
        <a:p>
          <a:endParaRPr lang="en-US"/>
        </a:p>
      </dgm:t>
    </dgm:pt>
    <dgm:pt modelId="{F6A61E85-F741-4167-B2AD-4109E9D6E943}" type="sibTrans" cxnId="{3BA2FB65-3FF1-4297-AA10-31FE02D24E70}">
      <dgm:prSet/>
      <dgm:spPr/>
      <dgm:t>
        <a:bodyPr/>
        <a:lstStyle/>
        <a:p>
          <a:endParaRPr lang="en-US"/>
        </a:p>
      </dgm:t>
    </dgm:pt>
    <dgm:pt modelId="{E3212C01-8A12-4698-8C48-5413EAB15D0A}">
      <dgm:prSet phldrT="[Text]"/>
      <dgm:spPr/>
      <dgm:t>
        <a:bodyPr/>
        <a:lstStyle/>
        <a:p>
          <a:r>
            <a:rPr lang="sv-SE" dirty="0" err="1"/>
            <a:t>Credibility</a:t>
          </a:r>
          <a:endParaRPr lang="en-US" dirty="0"/>
        </a:p>
      </dgm:t>
    </dgm:pt>
    <dgm:pt modelId="{0F70C358-9467-44FE-80F6-637CD80EC13F}" type="parTrans" cxnId="{273B6449-AB94-4F21-B363-11BE7D3CE3DC}">
      <dgm:prSet/>
      <dgm:spPr/>
      <dgm:t>
        <a:bodyPr/>
        <a:lstStyle/>
        <a:p>
          <a:endParaRPr lang="en-US"/>
        </a:p>
      </dgm:t>
    </dgm:pt>
    <dgm:pt modelId="{336D4D6B-A9CE-49EE-844C-3A3ADE7BCB21}" type="sibTrans" cxnId="{273B6449-AB94-4F21-B363-11BE7D3CE3DC}">
      <dgm:prSet/>
      <dgm:spPr/>
      <dgm:t>
        <a:bodyPr/>
        <a:lstStyle/>
        <a:p>
          <a:endParaRPr lang="en-US"/>
        </a:p>
      </dgm:t>
    </dgm:pt>
    <dgm:pt modelId="{C26D006C-4495-44BB-B9EC-7611A57AE703}">
      <dgm:prSet phldrT="[Text]"/>
      <dgm:spPr/>
      <dgm:t>
        <a:bodyPr/>
        <a:lstStyle/>
        <a:p>
          <a:r>
            <a:rPr lang="sv-SE" dirty="0" err="1"/>
            <a:t>Legitimacy</a:t>
          </a:r>
          <a:endParaRPr lang="en-US" dirty="0"/>
        </a:p>
      </dgm:t>
    </dgm:pt>
    <dgm:pt modelId="{2F1DF610-D4BC-4A32-936E-5CD87F64C7FA}" type="parTrans" cxnId="{58EEADD1-430B-4A77-9243-9C6389394904}">
      <dgm:prSet/>
      <dgm:spPr/>
      <dgm:t>
        <a:bodyPr/>
        <a:lstStyle/>
        <a:p>
          <a:endParaRPr lang="en-US"/>
        </a:p>
      </dgm:t>
    </dgm:pt>
    <dgm:pt modelId="{69FFA437-E2F0-4668-9F70-A351AF4AD23D}" type="sibTrans" cxnId="{58EEADD1-430B-4A77-9243-9C6389394904}">
      <dgm:prSet/>
      <dgm:spPr/>
      <dgm:t>
        <a:bodyPr/>
        <a:lstStyle/>
        <a:p>
          <a:endParaRPr lang="en-US"/>
        </a:p>
      </dgm:t>
    </dgm:pt>
    <dgm:pt modelId="{CA711CCC-9C16-443D-822D-CB9261EA64DD}">
      <dgm:prSet phldrT="[Text]"/>
      <dgm:spPr/>
      <dgm:t>
        <a:bodyPr/>
        <a:lstStyle/>
        <a:p>
          <a:r>
            <a:rPr lang="sv-SE"/>
            <a:t>Potential policy impact</a:t>
          </a:r>
          <a:endParaRPr lang="en-US" dirty="0"/>
        </a:p>
      </dgm:t>
    </dgm:pt>
    <dgm:pt modelId="{BB5E5D96-FB38-443C-9746-132AE9AD28F0}" type="parTrans" cxnId="{60236F54-01F5-4AAF-9D54-4745FA81D936}">
      <dgm:prSet/>
      <dgm:spPr/>
      <dgm:t>
        <a:bodyPr/>
        <a:lstStyle/>
        <a:p>
          <a:endParaRPr lang="en-US"/>
        </a:p>
      </dgm:t>
    </dgm:pt>
    <dgm:pt modelId="{1709CB2F-DF13-4920-A4C9-8598544F240C}" type="sibTrans" cxnId="{60236F54-01F5-4AAF-9D54-4745FA81D936}">
      <dgm:prSet/>
      <dgm:spPr/>
      <dgm:t>
        <a:bodyPr/>
        <a:lstStyle/>
        <a:p>
          <a:endParaRPr lang="en-US"/>
        </a:p>
      </dgm:t>
    </dgm:pt>
    <dgm:pt modelId="{13342A76-CFB2-4E33-8DF3-F408E0064998}" type="pres">
      <dgm:prSet presAssocID="{2DF44854-62AB-4132-954A-6F90FCC2AC04}" presName="Name0" presStyleCnt="0">
        <dgm:presLayoutVars>
          <dgm:chMax val="4"/>
          <dgm:resizeHandles val="exact"/>
        </dgm:presLayoutVars>
      </dgm:prSet>
      <dgm:spPr/>
    </dgm:pt>
    <dgm:pt modelId="{4A4B85FF-00B6-4AFE-BA57-DAA64042C5AD}" type="pres">
      <dgm:prSet presAssocID="{2DF44854-62AB-4132-954A-6F90FCC2AC04}" presName="ellipse" presStyleLbl="trBgShp" presStyleIdx="0" presStyleCnt="1"/>
      <dgm:spPr/>
    </dgm:pt>
    <dgm:pt modelId="{E4C53ADA-132F-467B-B2C8-96FB71013558}" type="pres">
      <dgm:prSet presAssocID="{2DF44854-62AB-4132-954A-6F90FCC2AC04}" presName="arrow1" presStyleLbl="fgShp" presStyleIdx="0" presStyleCnt="1"/>
      <dgm:spPr/>
    </dgm:pt>
    <dgm:pt modelId="{E32EB0A0-3531-49C7-92BC-2A7238E37716}" type="pres">
      <dgm:prSet presAssocID="{2DF44854-62AB-4132-954A-6F90FCC2AC04}" presName="rectangle" presStyleLbl="revTx" presStyleIdx="0" presStyleCnt="1">
        <dgm:presLayoutVars>
          <dgm:bulletEnabled val="1"/>
        </dgm:presLayoutVars>
      </dgm:prSet>
      <dgm:spPr/>
    </dgm:pt>
    <dgm:pt modelId="{5F5E5603-D04F-4D4F-B4FD-DC03CAF7ADE1}" type="pres">
      <dgm:prSet presAssocID="{E3212C01-8A12-4698-8C48-5413EAB15D0A}" presName="item1" presStyleLbl="node1" presStyleIdx="0" presStyleCnt="3">
        <dgm:presLayoutVars>
          <dgm:bulletEnabled val="1"/>
        </dgm:presLayoutVars>
      </dgm:prSet>
      <dgm:spPr/>
    </dgm:pt>
    <dgm:pt modelId="{7BBF45EA-C72F-466F-8134-EAF574AA5626}" type="pres">
      <dgm:prSet presAssocID="{C26D006C-4495-44BB-B9EC-7611A57AE703}" presName="item2" presStyleLbl="node1" presStyleIdx="1" presStyleCnt="3">
        <dgm:presLayoutVars>
          <dgm:bulletEnabled val="1"/>
        </dgm:presLayoutVars>
      </dgm:prSet>
      <dgm:spPr/>
    </dgm:pt>
    <dgm:pt modelId="{5AEA527B-8E9D-44FA-9A1C-8C260762D4C1}" type="pres">
      <dgm:prSet presAssocID="{CA711CCC-9C16-443D-822D-CB9261EA64DD}" presName="item3" presStyleLbl="node1" presStyleIdx="2" presStyleCnt="3" custLinFactNeighborX="-2886" custLinFactNeighborY="1920">
        <dgm:presLayoutVars>
          <dgm:bulletEnabled val="1"/>
        </dgm:presLayoutVars>
      </dgm:prSet>
      <dgm:spPr/>
    </dgm:pt>
    <dgm:pt modelId="{1F9B9BF9-6A8F-4156-B15C-DB46DB24EB96}" type="pres">
      <dgm:prSet presAssocID="{2DF44854-62AB-4132-954A-6F90FCC2AC04}" presName="funnel" presStyleLbl="trAlignAcc1" presStyleIdx="0" presStyleCnt="1" custScaleX="120864" custScaleY="101372"/>
      <dgm:spPr/>
    </dgm:pt>
  </dgm:ptLst>
  <dgm:cxnLst>
    <dgm:cxn modelId="{155C1242-3038-4BEE-A490-DF336E0A6921}" type="presOf" srcId="{CA711CCC-9C16-443D-822D-CB9261EA64DD}" destId="{E32EB0A0-3531-49C7-92BC-2A7238E37716}" srcOrd="0" destOrd="0" presId="urn:microsoft.com/office/officeart/2005/8/layout/funnel1"/>
    <dgm:cxn modelId="{69325D63-2E0A-412A-955D-BCFD14832132}" type="presOf" srcId="{47976F89-BCD5-4662-A23E-67C3DFF2BE5C}" destId="{5AEA527B-8E9D-44FA-9A1C-8C260762D4C1}" srcOrd="0" destOrd="0" presId="urn:microsoft.com/office/officeart/2005/8/layout/funnel1"/>
    <dgm:cxn modelId="{3BA2FB65-3FF1-4297-AA10-31FE02D24E70}" srcId="{2DF44854-62AB-4132-954A-6F90FCC2AC04}" destId="{47976F89-BCD5-4662-A23E-67C3DFF2BE5C}" srcOrd="0" destOrd="0" parTransId="{F75D85D1-DFF1-4F17-83C7-AC987F5BAB8D}" sibTransId="{F6A61E85-F741-4167-B2AD-4109E9D6E943}"/>
    <dgm:cxn modelId="{273B6449-AB94-4F21-B363-11BE7D3CE3DC}" srcId="{2DF44854-62AB-4132-954A-6F90FCC2AC04}" destId="{E3212C01-8A12-4698-8C48-5413EAB15D0A}" srcOrd="1" destOrd="0" parTransId="{0F70C358-9467-44FE-80F6-637CD80EC13F}" sibTransId="{336D4D6B-A9CE-49EE-844C-3A3ADE7BCB21}"/>
    <dgm:cxn modelId="{60236F54-01F5-4AAF-9D54-4745FA81D936}" srcId="{2DF44854-62AB-4132-954A-6F90FCC2AC04}" destId="{CA711CCC-9C16-443D-822D-CB9261EA64DD}" srcOrd="3" destOrd="0" parTransId="{BB5E5D96-FB38-443C-9746-132AE9AD28F0}" sibTransId="{1709CB2F-DF13-4920-A4C9-8598544F240C}"/>
    <dgm:cxn modelId="{569F398A-DBF2-416B-8185-267E33B503DF}" type="presOf" srcId="{E3212C01-8A12-4698-8C48-5413EAB15D0A}" destId="{7BBF45EA-C72F-466F-8134-EAF574AA5626}" srcOrd="0" destOrd="0" presId="urn:microsoft.com/office/officeart/2005/8/layout/funnel1"/>
    <dgm:cxn modelId="{AE3D49C1-9048-4CA2-B3CD-EF2946B382D7}" type="presOf" srcId="{C26D006C-4495-44BB-B9EC-7611A57AE703}" destId="{5F5E5603-D04F-4D4F-B4FD-DC03CAF7ADE1}" srcOrd="0" destOrd="0" presId="urn:microsoft.com/office/officeart/2005/8/layout/funnel1"/>
    <dgm:cxn modelId="{58EEADD1-430B-4A77-9243-9C6389394904}" srcId="{2DF44854-62AB-4132-954A-6F90FCC2AC04}" destId="{C26D006C-4495-44BB-B9EC-7611A57AE703}" srcOrd="2" destOrd="0" parTransId="{2F1DF610-D4BC-4A32-936E-5CD87F64C7FA}" sibTransId="{69FFA437-E2F0-4668-9F70-A351AF4AD23D}"/>
    <dgm:cxn modelId="{B57C7FD2-4164-44A7-8266-3B38015A3B03}" type="presOf" srcId="{2DF44854-62AB-4132-954A-6F90FCC2AC04}" destId="{13342A76-CFB2-4E33-8DF3-F408E0064998}" srcOrd="0" destOrd="0" presId="urn:microsoft.com/office/officeart/2005/8/layout/funnel1"/>
    <dgm:cxn modelId="{05186D1F-250A-42D9-AE09-0B4FB290E3C4}" type="presParOf" srcId="{13342A76-CFB2-4E33-8DF3-F408E0064998}" destId="{4A4B85FF-00B6-4AFE-BA57-DAA64042C5AD}" srcOrd="0" destOrd="0" presId="urn:microsoft.com/office/officeart/2005/8/layout/funnel1"/>
    <dgm:cxn modelId="{BA929306-05D9-479B-9D31-12BF1E31C187}" type="presParOf" srcId="{13342A76-CFB2-4E33-8DF3-F408E0064998}" destId="{E4C53ADA-132F-467B-B2C8-96FB71013558}" srcOrd="1" destOrd="0" presId="urn:microsoft.com/office/officeart/2005/8/layout/funnel1"/>
    <dgm:cxn modelId="{4975288C-3A86-4D66-86E5-C19AB946873D}" type="presParOf" srcId="{13342A76-CFB2-4E33-8DF3-F408E0064998}" destId="{E32EB0A0-3531-49C7-92BC-2A7238E37716}" srcOrd="2" destOrd="0" presId="urn:microsoft.com/office/officeart/2005/8/layout/funnel1"/>
    <dgm:cxn modelId="{FD57BFD1-249F-44F2-B762-FB62145983BC}" type="presParOf" srcId="{13342A76-CFB2-4E33-8DF3-F408E0064998}" destId="{5F5E5603-D04F-4D4F-B4FD-DC03CAF7ADE1}" srcOrd="3" destOrd="0" presId="urn:microsoft.com/office/officeart/2005/8/layout/funnel1"/>
    <dgm:cxn modelId="{975F7AF4-45FE-4FBB-BB0A-FAE3BE2F3F4D}" type="presParOf" srcId="{13342A76-CFB2-4E33-8DF3-F408E0064998}" destId="{7BBF45EA-C72F-466F-8134-EAF574AA5626}" srcOrd="4" destOrd="0" presId="urn:microsoft.com/office/officeart/2005/8/layout/funnel1"/>
    <dgm:cxn modelId="{ED634894-3C87-4E8F-AA92-D542C3C89190}" type="presParOf" srcId="{13342A76-CFB2-4E33-8DF3-F408E0064998}" destId="{5AEA527B-8E9D-44FA-9A1C-8C260762D4C1}" srcOrd="5" destOrd="0" presId="urn:microsoft.com/office/officeart/2005/8/layout/funnel1"/>
    <dgm:cxn modelId="{B7112387-8689-400A-BBB9-1D560AD5B3F0}" type="presParOf" srcId="{13342A76-CFB2-4E33-8DF3-F408E0064998}" destId="{1F9B9BF9-6A8F-4156-B15C-DB46DB24EB9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2E797-00E3-4F50-94FE-ED40F04D3DB8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</dgm:pt>
    <dgm:pt modelId="{84D6EBD5-284E-4877-A2A5-0B0C1CCF5809}">
      <dgm:prSet phldrT="[Text]"/>
      <dgm:spPr/>
      <dgm:t>
        <a:bodyPr/>
        <a:lstStyle/>
        <a:p>
          <a:r>
            <a:rPr lang="sv-SE" dirty="0" err="1"/>
            <a:t>Why</a:t>
          </a:r>
          <a:r>
            <a:rPr lang="sv-SE" dirty="0"/>
            <a:t> </a:t>
          </a:r>
          <a:r>
            <a:rPr lang="sv-SE" dirty="0" err="1"/>
            <a:t>produce</a:t>
          </a:r>
          <a:r>
            <a:rPr lang="sv-SE" dirty="0"/>
            <a:t> a policy </a:t>
          </a:r>
          <a:r>
            <a:rPr lang="sv-SE" dirty="0" err="1"/>
            <a:t>brief</a:t>
          </a:r>
          <a:r>
            <a:rPr lang="sv-SE" dirty="0"/>
            <a:t>? </a:t>
          </a:r>
          <a:endParaRPr lang="en-US" dirty="0"/>
        </a:p>
      </dgm:t>
    </dgm:pt>
    <dgm:pt modelId="{6A4061F4-BB81-492F-A604-3B579DD5B50F}" type="parTrans" cxnId="{439DF4D3-9245-429C-AD76-D87A4C9498FB}">
      <dgm:prSet/>
      <dgm:spPr/>
      <dgm:t>
        <a:bodyPr/>
        <a:lstStyle/>
        <a:p>
          <a:endParaRPr lang="en-US"/>
        </a:p>
      </dgm:t>
    </dgm:pt>
    <dgm:pt modelId="{5C39C6BD-2D05-4F25-BB35-3695DDC6CDB3}" type="sibTrans" cxnId="{439DF4D3-9245-429C-AD76-D87A4C9498FB}">
      <dgm:prSet/>
      <dgm:spPr/>
      <dgm:t>
        <a:bodyPr/>
        <a:lstStyle/>
        <a:p>
          <a:endParaRPr lang="en-US"/>
        </a:p>
      </dgm:t>
    </dgm:pt>
    <dgm:pt modelId="{07F81E97-2BA8-45AE-8744-D97D6BE1368F}">
      <dgm:prSet phldrT="[Text]"/>
      <dgm:spPr/>
      <dgm:t>
        <a:bodyPr/>
        <a:lstStyle/>
        <a:p>
          <a:r>
            <a:rPr lang="sv-SE" dirty="0" err="1"/>
            <a:t>Who</a:t>
          </a:r>
          <a:r>
            <a:rPr lang="sv-SE" dirty="0"/>
            <a:t> is </a:t>
          </a:r>
          <a:r>
            <a:rPr lang="sv-SE" dirty="0" err="1"/>
            <a:t>your</a:t>
          </a:r>
          <a:r>
            <a:rPr lang="sv-SE" dirty="0"/>
            <a:t> </a:t>
          </a:r>
          <a:r>
            <a:rPr lang="sv-SE" dirty="0" err="1"/>
            <a:t>audience</a:t>
          </a:r>
          <a:r>
            <a:rPr lang="sv-SE" dirty="0"/>
            <a:t>?</a:t>
          </a:r>
          <a:endParaRPr lang="en-US" dirty="0"/>
        </a:p>
      </dgm:t>
    </dgm:pt>
    <dgm:pt modelId="{B68D6152-B2E1-4989-A900-129B69005783}" type="parTrans" cxnId="{C38D9E14-CDC4-4CBF-9F16-79359C4B60E3}">
      <dgm:prSet/>
      <dgm:spPr/>
      <dgm:t>
        <a:bodyPr/>
        <a:lstStyle/>
        <a:p>
          <a:endParaRPr lang="en-US"/>
        </a:p>
      </dgm:t>
    </dgm:pt>
    <dgm:pt modelId="{D46CF849-F8FD-4871-8E7A-34C3067617B2}" type="sibTrans" cxnId="{C38D9E14-CDC4-4CBF-9F16-79359C4B60E3}">
      <dgm:prSet/>
      <dgm:spPr/>
      <dgm:t>
        <a:bodyPr/>
        <a:lstStyle/>
        <a:p>
          <a:endParaRPr lang="en-US"/>
        </a:p>
      </dgm:t>
    </dgm:pt>
    <dgm:pt modelId="{76946E13-DCCD-416C-B4BE-C77EC2BFE73D}">
      <dgm:prSet phldrT="[Text]"/>
      <dgm:spPr/>
      <dgm:t>
        <a:bodyPr/>
        <a:lstStyle/>
        <a:p>
          <a:r>
            <a:rPr lang="sv-SE" dirty="0" err="1"/>
            <a:t>What</a:t>
          </a:r>
          <a:r>
            <a:rPr lang="sv-SE" dirty="0"/>
            <a:t> </a:t>
          </a:r>
          <a:r>
            <a:rPr lang="sv-SE" dirty="0" err="1"/>
            <a:t>impact</a:t>
          </a:r>
          <a:r>
            <a:rPr lang="sv-SE" dirty="0"/>
            <a:t> </a:t>
          </a:r>
          <a:r>
            <a:rPr lang="sv-SE" dirty="0" err="1"/>
            <a:t>would</a:t>
          </a:r>
          <a:r>
            <a:rPr lang="sv-SE" dirty="0"/>
            <a:t> </a:t>
          </a:r>
          <a:r>
            <a:rPr lang="sv-SE" dirty="0" err="1"/>
            <a:t>you</a:t>
          </a:r>
          <a:r>
            <a:rPr lang="sv-SE" dirty="0"/>
            <a:t> </a:t>
          </a:r>
          <a:r>
            <a:rPr lang="sv-SE" dirty="0" err="1"/>
            <a:t>want</a:t>
          </a:r>
          <a:r>
            <a:rPr lang="sv-SE" dirty="0"/>
            <a:t>?</a:t>
          </a:r>
          <a:endParaRPr lang="en-US" dirty="0"/>
        </a:p>
      </dgm:t>
    </dgm:pt>
    <dgm:pt modelId="{330B57DA-85C0-4E50-8B1A-72DB53521222}" type="parTrans" cxnId="{C6E6C144-D316-4714-AAA3-CC832188F50E}">
      <dgm:prSet/>
      <dgm:spPr/>
      <dgm:t>
        <a:bodyPr/>
        <a:lstStyle/>
        <a:p>
          <a:endParaRPr lang="en-US"/>
        </a:p>
      </dgm:t>
    </dgm:pt>
    <dgm:pt modelId="{98F9FD34-7FAF-4F80-AA00-033213CF6A09}" type="sibTrans" cxnId="{C6E6C144-D316-4714-AAA3-CC832188F50E}">
      <dgm:prSet/>
      <dgm:spPr/>
      <dgm:t>
        <a:bodyPr/>
        <a:lstStyle/>
        <a:p>
          <a:endParaRPr lang="en-US"/>
        </a:p>
      </dgm:t>
    </dgm:pt>
    <dgm:pt modelId="{14BA7E49-D2C8-4CB5-BA2B-9A4B5DB38EBB}">
      <dgm:prSet/>
      <dgm:spPr/>
      <dgm:t>
        <a:bodyPr/>
        <a:lstStyle/>
        <a:p>
          <a:r>
            <a:rPr lang="sv-SE" dirty="0" err="1"/>
            <a:t>Why</a:t>
          </a:r>
          <a:r>
            <a:rPr lang="sv-SE" dirty="0"/>
            <a:t> </a:t>
          </a:r>
          <a:r>
            <a:rPr lang="sv-SE" dirty="0" err="1"/>
            <a:t>would</a:t>
          </a:r>
          <a:r>
            <a:rPr lang="sv-SE" dirty="0"/>
            <a:t> </a:t>
          </a:r>
          <a:r>
            <a:rPr lang="sv-SE" dirty="0" err="1"/>
            <a:t>they</a:t>
          </a:r>
          <a:r>
            <a:rPr lang="sv-SE" dirty="0"/>
            <a:t> </a:t>
          </a:r>
          <a:r>
            <a:rPr lang="sv-SE" dirty="0" err="1"/>
            <a:t>want</a:t>
          </a:r>
          <a:r>
            <a:rPr lang="sv-SE" dirty="0"/>
            <a:t> to read it? </a:t>
          </a:r>
          <a:endParaRPr lang="en-US" dirty="0"/>
        </a:p>
      </dgm:t>
    </dgm:pt>
    <dgm:pt modelId="{7F9E1853-5B47-4ABA-BEF0-E49D74CA9208}" type="parTrans" cxnId="{D643EA07-8981-4401-ACEB-614E94C6DBE2}">
      <dgm:prSet/>
      <dgm:spPr/>
      <dgm:t>
        <a:bodyPr/>
        <a:lstStyle/>
        <a:p>
          <a:endParaRPr lang="en-US"/>
        </a:p>
      </dgm:t>
    </dgm:pt>
    <dgm:pt modelId="{A1233527-DD62-4FA5-8F7C-F3F55B23C4F4}" type="sibTrans" cxnId="{D643EA07-8981-4401-ACEB-614E94C6DBE2}">
      <dgm:prSet/>
      <dgm:spPr/>
      <dgm:t>
        <a:bodyPr/>
        <a:lstStyle/>
        <a:p>
          <a:endParaRPr lang="en-US"/>
        </a:p>
      </dgm:t>
    </dgm:pt>
    <dgm:pt modelId="{4DAC660C-660E-4BA3-93F8-961D509A5258}">
      <dgm:prSet/>
      <dgm:spPr/>
      <dgm:t>
        <a:bodyPr/>
        <a:lstStyle/>
        <a:p>
          <a:endParaRPr lang="en-US" dirty="0"/>
        </a:p>
      </dgm:t>
    </dgm:pt>
    <dgm:pt modelId="{1C773881-5205-42E3-ABB3-7784F13BDB1B}" type="parTrans" cxnId="{FB05F73A-EDE6-4373-B328-1E94E4198384}">
      <dgm:prSet/>
      <dgm:spPr/>
      <dgm:t>
        <a:bodyPr/>
        <a:lstStyle/>
        <a:p>
          <a:endParaRPr lang="en-US"/>
        </a:p>
      </dgm:t>
    </dgm:pt>
    <dgm:pt modelId="{180B4792-86E7-48C5-9EBE-126158CD3AF7}" type="sibTrans" cxnId="{FB05F73A-EDE6-4373-B328-1E94E4198384}">
      <dgm:prSet/>
      <dgm:spPr/>
      <dgm:t>
        <a:bodyPr/>
        <a:lstStyle/>
        <a:p>
          <a:endParaRPr lang="en-US"/>
        </a:p>
      </dgm:t>
    </dgm:pt>
    <dgm:pt modelId="{FEFD51DC-3B4D-4F15-853B-2A217EF9AE4C}">
      <dgm:prSet/>
      <dgm:spPr/>
      <dgm:t>
        <a:bodyPr/>
        <a:lstStyle/>
        <a:p>
          <a:pPr>
            <a:spcBef>
              <a:spcPts val="1800"/>
            </a:spcBef>
          </a:pPr>
          <a:r>
            <a:rPr lang="sv-SE" dirty="0" err="1"/>
            <a:t>What</a:t>
          </a:r>
          <a:r>
            <a:rPr lang="sv-SE" dirty="0"/>
            <a:t> policy process is relevant? </a:t>
          </a:r>
          <a:r>
            <a:rPr lang="sv-SE" dirty="0" err="1"/>
            <a:t>What</a:t>
          </a:r>
          <a:r>
            <a:rPr lang="sv-SE" dirty="0"/>
            <a:t> part </a:t>
          </a:r>
          <a:r>
            <a:rPr lang="sv-SE" dirty="0" err="1"/>
            <a:t>of</a:t>
          </a:r>
          <a:r>
            <a:rPr lang="sv-SE" dirty="0"/>
            <a:t> the process?</a:t>
          </a:r>
          <a:endParaRPr lang="en-US" dirty="0"/>
        </a:p>
      </dgm:t>
    </dgm:pt>
    <dgm:pt modelId="{AEC06783-D388-4AC5-A4E0-A276239C00A8}" type="parTrans" cxnId="{1CD1661B-705B-4EC0-B01A-F9919C6D6C2E}">
      <dgm:prSet/>
      <dgm:spPr/>
      <dgm:t>
        <a:bodyPr/>
        <a:lstStyle/>
        <a:p>
          <a:endParaRPr lang="en-US"/>
        </a:p>
      </dgm:t>
    </dgm:pt>
    <dgm:pt modelId="{43EAA4ED-9389-4635-B37C-FA8BFD92A134}" type="sibTrans" cxnId="{1CD1661B-705B-4EC0-B01A-F9919C6D6C2E}">
      <dgm:prSet/>
      <dgm:spPr/>
      <dgm:t>
        <a:bodyPr/>
        <a:lstStyle/>
        <a:p>
          <a:endParaRPr lang="en-US"/>
        </a:p>
      </dgm:t>
    </dgm:pt>
    <dgm:pt modelId="{D0D31103-ACE1-4D3B-A026-EA33969C2B94}">
      <dgm:prSet/>
      <dgm:spPr/>
      <dgm:t>
        <a:bodyPr/>
        <a:lstStyle/>
        <a:p>
          <a:r>
            <a:rPr lang="sv-SE" dirty="0" err="1"/>
            <a:t>What</a:t>
          </a:r>
          <a:r>
            <a:rPr lang="sv-SE" dirty="0"/>
            <a:t> do </a:t>
          </a:r>
          <a:r>
            <a:rPr lang="sv-SE" dirty="0" err="1"/>
            <a:t>you</a:t>
          </a:r>
          <a:r>
            <a:rPr lang="sv-SE" dirty="0"/>
            <a:t> </a:t>
          </a:r>
          <a:r>
            <a:rPr lang="sv-SE" dirty="0" err="1"/>
            <a:t>want</a:t>
          </a:r>
          <a:r>
            <a:rPr lang="sv-SE" dirty="0"/>
            <a:t> to </a:t>
          </a:r>
          <a:r>
            <a:rPr lang="sv-SE" dirty="0" err="1"/>
            <a:t>communicate</a:t>
          </a:r>
          <a:r>
            <a:rPr lang="sv-SE" dirty="0"/>
            <a:t>?</a:t>
          </a:r>
          <a:endParaRPr lang="en-US" dirty="0"/>
        </a:p>
      </dgm:t>
    </dgm:pt>
    <dgm:pt modelId="{A7531144-BDDE-4B4B-9C53-98B794E63E56}" type="parTrans" cxnId="{E5287C33-A681-4090-966A-77C171C189AC}">
      <dgm:prSet/>
      <dgm:spPr/>
      <dgm:t>
        <a:bodyPr/>
        <a:lstStyle/>
        <a:p>
          <a:endParaRPr lang="en-US"/>
        </a:p>
      </dgm:t>
    </dgm:pt>
    <dgm:pt modelId="{3C261CD1-BAFB-43AB-8229-833001E6A49C}" type="sibTrans" cxnId="{E5287C33-A681-4090-966A-77C171C189AC}">
      <dgm:prSet/>
      <dgm:spPr/>
      <dgm:t>
        <a:bodyPr/>
        <a:lstStyle/>
        <a:p>
          <a:endParaRPr lang="en-US"/>
        </a:p>
      </dgm:t>
    </dgm:pt>
    <dgm:pt modelId="{DFC132EC-81C4-45B7-B0C7-31CDA09C5C87}" type="pres">
      <dgm:prSet presAssocID="{3762E797-00E3-4F50-94FE-ED40F04D3DB8}" presName="Name0" presStyleCnt="0">
        <dgm:presLayoutVars>
          <dgm:dir/>
          <dgm:animLvl val="lvl"/>
          <dgm:resizeHandles/>
        </dgm:presLayoutVars>
      </dgm:prSet>
      <dgm:spPr/>
    </dgm:pt>
    <dgm:pt modelId="{5D717B83-5E27-4C0C-9D3E-D01B3389B412}" type="pres">
      <dgm:prSet presAssocID="{84D6EBD5-284E-4877-A2A5-0B0C1CCF5809}" presName="linNode" presStyleCnt="0"/>
      <dgm:spPr/>
    </dgm:pt>
    <dgm:pt modelId="{7909B29B-F2A8-4A75-B69D-8986AD9DC77B}" type="pres">
      <dgm:prSet presAssocID="{84D6EBD5-284E-4877-A2A5-0B0C1CCF5809}" presName="parentShp" presStyleLbl="node1" presStyleIdx="0" presStyleCnt="3">
        <dgm:presLayoutVars>
          <dgm:bulletEnabled val="1"/>
        </dgm:presLayoutVars>
      </dgm:prSet>
      <dgm:spPr/>
    </dgm:pt>
    <dgm:pt modelId="{C49A1080-55EE-4A27-A92F-7D7079BFFA46}" type="pres">
      <dgm:prSet presAssocID="{84D6EBD5-284E-4877-A2A5-0B0C1CCF5809}" presName="childShp" presStyleLbl="bgAccFollowNode1" presStyleIdx="0" presStyleCnt="3">
        <dgm:presLayoutVars>
          <dgm:bulletEnabled val="1"/>
        </dgm:presLayoutVars>
      </dgm:prSet>
      <dgm:spPr/>
    </dgm:pt>
    <dgm:pt modelId="{954BA76E-2EA5-4374-BA09-5DD14AFD396B}" type="pres">
      <dgm:prSet presAssocID="{5C39C6BD-2D05-4F25-BB35-3695DDC6CDB3}" presName="spacing" presStyleCnt="0"/>
      <dgm:spPr/>
    </dgm:pt>
    <dgm:pt modelId="{6BB00C22-EC15-41F8-9EF0-23C1870CE327}" type="pres">
      <dgm:prSet presAssocID="{07F81E97-2BA8-45AE-8744-D97D6BE1368F}" presName="linNode" presStyleCnt="0"/>
      <dgm:spPr/>
    </dgm:pt>
    <dgm:pt modelId="{252C01BE-4063-499F-BF4E-D0D062A4AB61}" type="pres">
      <dgm:prSet presAssocID="{07F81E97-2BA8-45AE-8744-D97D6BE1368F}" presName="parentShp" presStyleLbl="node1" presStyleIdx="1" presStyleCnt="3">
        <dgm:presLayoutVars>
          <dgm:bulletEnabled val="1"/>
        </dgm:presLayoutVars>
      </dgm:prSet>
      <dgm:spPr/>
    </dgm:pt>
    <dgm:pt modelId="{4C43A861-BA0B-4F11-A2C7-66F10F3E5215}" type="pres">
      <dgm:prSet presAssocID="{07F81E97-2BA8-45AE-8744-D97D6BE1368F}" presName="childShp" presStyleLbl="bgAccFollowNode1" presStyleIdx="1" presStyleCnt="3">
        <dgm:presLayoutVars>
          <dgm:bulletEnabled val="1"/>
        </dgm:presLayoutVars>
      </dgm:prSet>
      <dgm:spPr/>
    </dgm:pt>
    <dgm:pt modelId="{7939F276-60DF-4C9C-AE7C-25E7500BABF7}" type="pres">
      <dgm:prSet presAssocID="{D46CF849-F8FD-4871-8E7A-34C3067617B2}" presName="spacing" presStyleCnt="0"/>
      <dgm:spPr/>
    </dgm:pt>
    <dgm:pt modelId="{78066622-D848-40EC-970E-5B6CB4C72D76}" type="pres">
      <dgm:prSet presAssocID="{76946E13-DCCD-416C-B4BE-C77EC2BFE73D}" presName="linNode" presStyleCnt="0"/>
      <dgm:spPr/>
    </dgm:pt>
    <dgm:pt modelId="{C7872571-2866-4238-B53C-C7F979F6774D}" type="pres">
      <dgm:prSet presAssocID="{76946E13-DCCD-416C-B4BE-C77EC2BFE73D}" presName="parentShp" presStyleLbl="node1" presStyleIdx="2" presStyleCnt="3">
        <dgm:presLayoutVars>
          <dgm:bulletEnabled val="1"/>
        </dgm:presLayoutVars>
      </dgm:prSet>
      <dgm:spPr/>
    </dgm:pt>
    <dgm:pt modelId="{CF8E10AD-F8A4-4659-97E7-F77AA3A38B6A}" type="pres">
      <dgm:prSet presAssocID="{76946E13-DCCD-416C-B4BE-C77EC2BFE73D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643EA07-8981-4401-ACEB-614E94C6DBE2}" srcId="{07F81E97-2BA8-45AE-8744-D97D6BE1368F}" destId="{14BA7E49-D2C8-4CB5-BA2B-9A4B5DB38EBB}" srcOrd="1" destOrd="0" parTransId="{7F9E1853-5B47-4ABA-BEF0-E49D74CA9208}" sibTransId="{A1233527-DD62-4FA5-8F7C-F3F55B23C4F4}"/>
    <dgm:cxn modelId="{C38D9E14-CDC4-4CBF-9F16-79359C4B60E3}" srcId="{3762E797-00E3-4F50-94FE-ED40F04D3DB8}" destId="{07F81E97-2BA8-45AE-8744-D97D6BE1368F}" srcOrd="1" destOrd="0" parTransId="{B68D6152-B2E1-4989-A900-129B69005783}" sibTransId="{D46CF849-F8FD-4871-8E7A-34C3067617B2}"/>
    <dgm:cxn modelId="{1CD1661B-705B-4EC0-B01A-F9919C6D6C2E}" srcId="{76946E13-DCCD-416C-B4BE-C77EC2BFE73D}" destId="{FEFD51DC-3B4D-4F15-853B-2A217EF9AE4C}" srcOrd="0" destOrd="0" parTransId="{AEC06783-D388-4AC5-A4E0-A276239C00A8}" sibTransId="{43EAA4ED-9389-4635-B37C-FA8BFD92A134}"/>
    <dgm:cxn modelId="{DFA8E32C-C5FC-4343-A3CE-F0F4CE717FAF}" type="presOf" srcId="{76946E13-DCCD-416C-B4BE-C77EC2BFE73D}" destId="{C7872571-2866-4238-B53C-C7F979F6774D}" srcOrd="0" destOrd="0" presId="urn:microsoft.com/office/officeart/2005/8/layout/vList6"/>
    <dgm:cxn modelId="{E5287C33-A681-4090-966A-77C171C189AC}" srcId="{84D6EBD5-284E-4877-A2A5-0B0C1CCF5809}" destId="{D0D31103-ACE1-4D3B-A026-EA33969C2B94}" srcOrd="0" destOrd="0" parTransId="{A7531144-BDDE-4B4B-9C53-98B794E63E56}" sibTransId="{3C261CD1-BAFB-43AB-8229-833001E6A49C}"/>
    <dgm:cxn modelId="{FB05F73A-EDE6-4373-B328-1E94E4198384}" srcId="{07F81E97-2BA8-45AE-8744-D97D6BE1368F}" destId="{4DAC660C-660E-4BA3-93F8-961D509A5258}" srcOrd="0" destOrd="0" parTransId="{1C773881-5205-42E3-ABB3-7784F13BDB1B}" sibTransId="{180B4792-86E7-48C5-9EBE-126158CD3AF7}"/>
    <dgm:cxn modelId="{F03DD240-5C2A-464D-906A-16A6E486FA8C}" type="presOf" srcId="{3762E797-00E3-4F50-94FE-ED40F04D3DB8}" destId="{DFC132EC-81C4-45B7-B0C7-31CDA09C5C87}" srcOrd="0" destOrd="0" presId="urn:microsoft.com/office/officeart/2005/8/layout/vList6"/>
    <dgm:cxn modelId="{9F84E85E-BE4C-4F1C-AFAC-6CDC4F897DC8}" type="presOf" srcId="{4DAC660C-660E-4BA3-93F8-961D509A5258}" destId="{4C43A861-BA0B-4F11-A2C7-66F10F3E5215}" srcOrd="0" destOrd="0" presId="urn:microsoft.com/office/officeart/2005/8/layout/vList6"/>
    <dgm:cxn modelId="{C6E6C144-D316-4714-AAA3-CC832188F50E}" srcId="{3762E797-00E3-4F50-94FE-ED40F04D3DB8}" destId="{76946E13-DCCD-416C-B4BE-C77EC2BFE73D}" srcOrd="2" destOrd="0" parTransId="{330B57DA-85C0-4E50-8B1A-72DB53521222}" sibTransId="{98F9FD34-7FAF-4F80-AA00-033213CF6A09}"/>
    <dgm:cxn modelId="{749B5255-7062-4F8A-9C29-B5F34230697E}" type="presOf" srcId="{FEFD51DC-3B4D-4F15-853B-2A217EF9AE4C}" destId="{CF8E10AD-F8A4-4659-97E7-F77AA3A38B6A}" srcOrd="0" destOrd="0" presId="urn:microsoft.com/office/officeart/2005/8/layout/vList6"/>
    <dgm:cxn modelId="{26513FB4-640E-4640-926A-7163573C0743}" type="presOf" srcId="{07F81E97-2BA8-45AE-8744-D97D6BE1368F}" destId="{252C01BE-4063-499F-BF4E-D0D062A4AB61}" srcOrd="0" destOrd="0" presId="urn:microsoft.com/office/officeart/2005/8/layout/vList6"/>
    <dgm:cxn modelId="{23B4A6B5-2541-4D80-94EC-7FF3828A6E40}" type="presOf" srcId="{84D6EBD5-284E-4877-A2A5-0B0C1CCF5809}" destId="{7909B29B-F2A8-4A75-B69D-8986AD9DC77B}" srcOrd="0" destOrd="0" presId="urn:microsoft.com/office/officeart/2005/8/layout/vList6"/>
    <dgm:cxn modelId="{EA9C9EC1-2E5C-44FF-803C-74F265584974}" type="presOf" srcId="{D0D31103-ACE1-4D3B-A026-EA33969C2B94}" destId="{C49A1080-55EE-4A27-A92F-7D7079BFFA46}" srcOrd="0" destOrd="0" presId="urn:microsoft.com/office/officeart/2005/8/layout/vList6"/>
    <dgm:cxn modelId="{439DF4D3-9245-429C-AD76-D87A4C9498FB}" srcId="{3762E797-00E3-4F50-94FE-ED40F04D3DB8}" destId="{84D6EBD5-284E-4877-A2A5-0B0C1CCF5809}" srcOrd="0" destOrd="0" parTransId="{6A4061F4-BB81-492F-A604-3B579DD5B50F}" sibTransId="{5C39C6BD-2D05-4F25-BB35-3695DDC6CDB3}"/>
    <dgm:cxn modelId="{668361EC-22AE-4AEC-B913-0CC1076FF0F9}" type="presOf" srcId="{14BA7E49-D2C8-4CB5-BA2B-9A4B5DB38EBB}" destId="{4C43A861-BA0B-4F11-A2C7-66F10F3E5215}" srcOrd="0" destOrd="1" presId="urn:microsoft.com/office/officeart/2005/8/layout/vList6"/>
    <dgm:cxn modelId="{960ECEBC-5976-44BE-A32A-DECC50B05F74}" type="presParOf" srcId="{DFC132EC-81C4-45B7-B0C7-31CDA09C5C87}" destId="{5D717B83-5E27-4C0C-9D3E-D01B3389B412}" srcOrd="0" destOrd="0" presId="urn:microsoft.com/office/officeart/2005/8/layout/vList6"/>
    <dgm:cxn modelId="{A86D31F6-6618-417A-AF64-AEE1FFDA5224}" type="presParOf" srcId="{5D717B83-5E27-4C0C-9D3E-D01B3389B412}" destId="{7909B29B-F2A8-4A75-B69D-8986AD9DC77B}" srcOrd="0" destOrd="0" presId="urn:microsoft.com/office/officeart/2005/8/layout/vList6"/>
    <dgm:cxn modelId="{8666CB29-F94D-4C93-AF10-AD2739747695}" type="presParOf" srcId="{5D717B83-5E27-4C0C-9D3E-D01B3389B412}" destId="{C49A1080-55EE-4A27-A92F-7D7079BFFA46}" srcOrd="1" destOrd="0" presId="urn:microsoft.com/office/officeart/2005/8/layout/vList6"/>
    <dgm:cxn modelId="{CC93F4CE-6D41-4A0D-ACED-AFABA273E672}" type="presParOf" srcId="{DFC132EC-81C4-45B7-B0C7-31CDA09C5C87}" destId="{954BA76E-2EA5-4374-BA09-5DD14AFD396B}" srcOrd="1" destOrd="0" presId="urn:microsoft.com/office/officeart/2005/8/layout/vList6"/>
    <dgm:cxn modelId="{80D39886-E525-485B-9502-B68CFBEBE188}" type="presParOf" srcId="{DFC132EC-81C4-45B7-B0C7-31CDA09C5C87}" destId="{6BB00C22-EC15-41F8-9EF0-23C1870CE327}" srcOrd="2" destOrd="0" presId="urn:microsoft.com/office/officeart/2005/8/layout/vList6"/>
    <dgm:cxn modelId="{3CF987F0-0795-48F0-ACAA-37F0D0DAD947}" type="presParOf" srcId="{6BB00C22-EC15-41F8-9EF0-23C1870CE327}" destId="{252C01BE-4063-499F-BF4E-D0D062A4AB61}" srcOrd="0" destOrd="0" presId="urn:microsoft.com/office/officeart/2005/8/layout/vList6"/>
    <dgm:cxn modelId="{B0E9CD7A-3B5B-4BC6-AB82-C129B6A54A7B}" type="presParOf" srcId="{6BB00C22-EC15-41F8-9EF0-23C1870CE327}" destId="{4C43A861-BA0B-4F11-A2C7-66F10F3E5215}" srcOrd="1" destOrd="0" presId="urn:microsoft.com/office/officeart/2005/8/layout/vList6"/>
    <dgm:cxn modelId="{79A5C684-A530-4D53-8709-AA195244D4D4}" type="presParOf" srcId="{DFC132EC-81C4-45B7-B0C7-31CDA09C5C87}" destId="{7939F276-60DF-4C9C-AE7C-25E7500BABF7}" srcOrd="3" destOrd="0" presId="urn:microsoft.com/office/officeart/2005/8/layout/vList6"/>
    <dgm:cxn modelId="{359BF06F-EAC2-49AE-B85D-4482B349C139}" type="presParOf" srcId="{DFC132EC-81C4-45B7-B0C7-31CDA09C5C87}" destId="{78066622-D848-40EC-970E-5B6CB4C72D76}" srcOrd="4" destOrd="0" presId="urn:microsoft.com/office/officeart/2005/8/layout/vList6"/>
    <dgm:cxn modelId="{FEB537E0-1877-4DB8-9B59-53281540211C}" type="presParOf" srcId="{78066622-D848-40EC-970E-5B6CB4C72D76}" destId="{C7872571-2866-4238-B53C-C7F979F6774D}" srcOrd="0" destOrd="0" presId="urn:microsoft.com/office/officeart/2005/8/layout/vList6"/>
    <dgm:cxn modelId="{7E2EE6F5-AD80-4188-8767-3ECC18BA34B0}" type="presParOf" srcId="{78066622-D848-40EC-970E-5B6CB4C72D76}" destId="{CF8E10AD-F8A4-4659-97E7-F77AA3A38B6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F3BEC-109F-4E05-B1B4-788887AE0BA8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530782-AC91-40EF-88FD-EFA7CD6D325D}">
      <dgm:prSet phldrT="[Text]" custT="1"/>
      <dgm:spPr/>
      <dgm:t>
        <a:bodyPr/>
        <a:lstStyle/>
        <a:p>
          <a:r>
            <a:rPr lang="sv-SE" sz="1600" dirty="0" err="1"/>
            <a:t>Local</a:t>
          </a:r>
          <a:r>
            <a:rPr lang="sv-SE" sz="1600" dirty="0"/>
            <a:t> planning</a:t>
          </a:r>
          <a:endParaRPr lang="en-US" sz="1600" dirty="0"/>
        </a:p>
      </dgm:t>
    </dgm:pt>
    <dgm:pt modelId="{34A6EDD8-6ACC-45F5-BC5F-62578D4C2094}" type="parTrans" cxnId="{83E391A1-7996-485E-A90E-D30D1802B15A}">
      <dgm:prSet/>
      <dgm:spPr/>
      <dgm:t>
        <a:bodyPr/>
        <a:lstStyle/>
        <a:p>
          <a:endParaRPr lang="en-US" sz="1600"/>
        </a:p>
      </dgm:t>
    </dgm:pt>
    <dgm:pt modelId="{1EFF4FFB-EF31-43F1-8C15-46B035D9E40A}" type="sibTrans" cxnId="{83E391A1-7996-485E-A90E-D30D1802B15A}">
      <dgm:prSet custT="1"/>
      <dgm:spPr/>
      <dgm:t>
        <a:bodyPr/>
        <a:lstStyle/>
        <a:p>
          <a:r>
            <a:rPr lang="sv-SE" sz="1600" dirty="0"/>
            <a:t>…</a:t>
          </a:r>
          <a:endParaRPr lang="en-US" sz="1600" dirty="0"/>
        </a:p>
      </dgm:t>
    </dgm:pt>
    <dgm:pt modelId="{BFD8CBB9-4A0C-47B5-A9E2-F141B6C1BA24}">
      <dgm:prSet phldrT="[Text]" custT="1"/>
      <dgm:spPr/>
      <dgm:t>
        <a:bodyPr/>
        <a:lstStyle/>
        <a:p>
          <a:r>
            <a:rPr lang="sv-SE" sz="1600" dirty="0"/>
            <a:t>National </a:t>
          </a:r>
          <a:r>
            <a:rPr lang="sv-SE" sz="1600" dirty="0" err="1"/>
            <a:t>legislation</a:t>
          </a:r>
          <a:endParaRPr lang="en-US" sz="1600" dirty="0"/>
        </a:p>
      </dgm:t>
    </dgm:pt>
    <dgm:pt modelId="{97BD9475-26D7-4129-B6D2-05C5345E68AC}" type="parTrans" cxnId="{4613D867-FB8E-4A76-8925-D37908ABAE7B}">
      <dgm:prSet/>
      <dgm:spPr/>
      <dgm:t>
        <a:bodyPr/>
        <a:lstStyle/>
        <a:p>
          <a:endParaRPr lang="en-US" sz="1600"/>
        </a:p>
      </dgm:t>
    </dgm:pt>
    <dgm:pt modelId="{2A2F302C-DDE4-4E0C-BA0A-A3A6019F27ED}" type="sibTrans" cxnId="{4613D867-FB8E-4A76-8925-D37908ABAE7B}">
      <dgm:prSet custT="1"/>
      <dgm:spPr/>
      <dgm:t>
        <a:bodyPr/>
        <a:lstStyle/>
        <a:p>
          <a:r>
            <a:rPr lang="sv-SE" sz="1600" dirty="0"/>
            <a:t>International </a:t>
          </a:r>
          <a:endParaRPr lang="en-US" sz="1600" dirty="0"/>
        </a:p>
      </dgm:t>
    </dgm:pt>
    <dgm:pt modelId="{D142E037-826B-4DF8-BFBF-22EF32CCC004}">
      <dgm:prSet phldrT="[Text]" custT="1"/>
      <dgm:spPr/>
      <dgm:t>
        <a:bodyPr/>
        <a:lstStyle/>
        <a:p>
          <a:r>
            <a:rPr lang="sv-SE" sz="1600" dirty="0"/>
            <a:t>Regional </a:t>
          </a:r>
          <a:r>
            <a:rPr lang="sv-SE" sz="1600" dirty="0" err="1"/>
            <a:t>collaboration</a:t>
          </a:r>
          <a:br>
            <a:rPr lang="sv-SE" sz="1600" dirty="0"/>
          </a:br>
          <a:endParaRPr lang="en-US" sz="1600" dirty="0"/>
        </a:p>
      </dgm:t>
    </dgm:pt>
    <dgm:pt modelId="{AA5C9012-7791-4F1F-B8F9-C2136381653C}" type="parTrans" cxnId="{3AC305EA-CADB-4157-BE22-CA6920795AEF}">
      <dgm:prSet/>
      <dgm:spPr/>
      <dgm:t>
        <a:bodyPr/>
        <a:lstStyle/>
        <a:p>
          <a:endParaRPr lang="en-US" sz="1600"/>
        </a:p>
      </dgm:t>
    </dgm:pt>
    <dgm:pt modelId="{CF9F9D62-85C1-482A-A824-86F4FA5056F2}" type="sibTrans" cxnId="{3AC305EA-CADB-4157-BE22-CA6920795AEF}">
      <dgm:prSet custT="1"/>
      <dgm:spPr/>
      <dgm:t>
        <a:bodyPr/>
        <a:lstStyle/>
        <a:p>
          <a:r>
            <a:rPr lang="sv-SE" sz="1600" dirty="0" err="1"/>
            <a:t>Natural</a:t>
          </a:r>
          <a:r>
            <a:rPr lang="sv-SE" sz="1600" dirty="0"/>
            <a:t> </a:t>
          </a:r>
          <a:r>
            <a:rPr lang="sv-SE" sz="1600" dirty="0" err="1"/>
            <a:t>resource</a:t>
          </a:r>
          <a:r>
            <a:rPr lang="sv-SE" sz="1600" dirty="0"/>
            <a:t> management</a:t>
          </a:r>
          <a:endParaRPr lang="en-US" sz="1600" dirty="0"/>
        </a:p>
      </dgm:t>
    </dgm:pt>
    <dgm:pt modelId="{EFA56C97-51E8-415E-93B5-E47568584368}" type="pres">
      <dgm:prSet presAssocID="{218F3BEC-109F-4E05-B1B4-788887AE0BA8}" presName="Name0" presStyleCnt="0">
        <dgm:presLayoutVars>
          <dgm:chMax/>
          <dgm:chPref/>
          <dgm:dir/>
          <dgm:animLvl val="lvl"/>
        </dgm:presLayoutVars>
      </dgm:prSet>
      <dgm:spPr/>
    </dgm:pt>
    <dgm:pt modelId="{647302F1-DD19-4F9B-AEB4-AA5679E41820}" type="pres">
      <dgm:prSet presAssocID="{7B530782-AC91-40EF-88FD-EFA7CD6D325D}" presName="composite" presStyleCnt="0"/>
      <dgm:spPr/>
    </dgm:pt>
    <dgm:pt modelId="{35BE2D1B-7393-4765-97BD-71767E2B847F}" type="pres">
      <dgm:prSet presAssocID="{7B530782-AC91-40EF-88FD-EFA7CD6D325D}" presName="Parent1" presStyleLbl="node1" presStyleIdx="0" presStyleCnt="6" custLinFactX="-5386" custLinFactY="67602" custLinFactNeighborX="-100000" custLinFactNeighborY="100000">
        <dgm:presLayoutVars>
          <dgm:chMax val="1"/>
          <dgm:chPref val="1"/>
          <dgm:bulletEnabled val="1"/>
        </dgm:presLayoutVars>
      </dgm:prSet>
      <dgm:spPr/>
    </dgm:pt>
    <dgm:pt modelId="{DC7D8946-CA30-41C1-ABE1-DA980F8A4E04}" type="pres">
      <dgm:prSet presAssocID="{7B530782-AC91-40EF-88FD-EFA7CD6D325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B9DA5CD-5ECA-4AA3-B6DD-515AC272465B}" type="pres">
      <dgm:prSet presAssocID="{7B530782-AC91-40EF-88FD-EFA7CD6D325D}" presName="BalanceSpacing" presStyleCnt="0"/>
      <dgm:spPr/>
    </dgm:pt>
    <dgm:pt modelId="{A01B2A06-CD3E-44F7-8488-62766B221A18}" type="pres">
      <dgm:prSet presAssocID="{7B530782-AC91-40EF-88FD-EFA7CD6D325D}" presName="BalanceSpacing1" presStyleCnt="0"/>
      <dgm:spPr/>
    </dgm:pt>
    <dgm:pt modelId="{A35885F2-A9A9-489E-860C-E46630D31F25}" type="pres">
      <dgm:prSet presAssocID="{1EFF4FFB-EF31-43F1-8C15-46B035D9E40A}" presName="Accent1Text" presStyleLbl="node1" presStyleIdx="1" presStyleCnt="6" custLinFactX="100000" custLinFactY="65475" custLinFactNeighborX="115578" custLinFactNeighborY="100000"/>
      <dgm:spPr/>
    </dgm:pt>
    <dgm:pt modelId="{BDC5C1AD-899E-4F5A-8132-3E5145484119}" type="pres">
      <dgm:prSet presAssocID="{1EFF4FFB-EF31-43F1-8C15-46B035D9E40A}" presName="spaceBetweenRectangles" presStyleCnt="0"/>
      <dgm:spPr/>
    </dgm:pt>
    <dgm:pt modelId="{0A3209EF-2A62-4E29-838E-586A83653B55}" type="pres">
      <dgm:prSet presAssocID="{BFD8CBB9-4A0C-47B5-A9E2-F141B6C1BA24}" presName="composite" presStyleCnt="0"/>
      <dgm:spPr/>
    </dgm:pt>
    <dgm:pt modelId="{21171156-F007-41D8-9783-2C5E8D3CFFCD}" type="pres">
      <dgm:prSet presAssocID="{BFD8CBB9-4A0C-47B5-A9E2-F141B6C1BA24}" presName="Parent1" presStyleLbl="node1" presStyleIdx="2" presStyleCnt="6" custLinFactNeighborX="-953" custLinFactNeighborY="0">
        <dgm:presLayoutVars>
          <dgm:chMax val="1"/>
          <dgm:chPref val="1"/>
          <dgm:bulletEnabled val="1"/>
        </dgm:presLayoutVars>
      </dgm:prSet>
      <dgm:spPr/>
    </dgm:pt>
    <dgm:pt modelId="{52DE723E-30E5-4972-972F-8531645E5922}" type="pres">
      <dgm:prSet presAssocID="{BFD8CBB9-4A0C-47B5-A9E2-F141B6C1BA2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63340A-9EFE-46B7-8CC1-B514FFFD87F7}" type="pres">
      <dgm:prSet presAssocID="{BFD8CBB9-4A0C-47B5-A9E2-F141B6C1BA24}" presName="BalanceSpacing" presStyleCnt="0"/>
      <dgm:spPr/>
    </dgm:pt>
    <dgm:pt modelId="{0114B132-1AAC-4473-83C4-96E824892714}" type="pres">
      <dgm:prSet presAssocID="{BFD8CBB9-4A0C-47B5-A9E2-F141B6C1BA24}" presName="BalanceSpacing1" presStyleCnt="0"/>
      <dgm:spPr/>
    </dgm:pt>
    <dgm:pt modelId="{F0AA6F56-4025-44E0-A230-E420E0F0CD62}" type="pres">
      <dgm:prSet presAssocID="{2A2F302C-DDE4-4E0C-BA0A-A3A6019F27ED}" presName="Accent1Text" presStyleLbl="node1" presStyleIdx="3" presStyleCnt="6" custLinFactNeighborX="-53823" custLinFactNeighborY="-80648"/>
      <dgm:spPr/>
    </dgm:pt>
    <dgm:pt modelId="{BB96F0B4-5813-425F-8AAA-AC8A2409D5C2}" type="pres">
      <dgm:prSet presAssocID="{2A2F302C-DDE4-4E0C-BA0A-A3A6019F27ED}" presName="spaceBetweenRectangles" presStyleCnt="0"/>
      <dgm:spPr/>
    </dgm:pt>
    <dgm:pt modelId="{6D21F464-56D3-4E34-A4D9-B0C7B4A4DD68}" type="pres">
      <dgm:prSet presAssocID="{D142E037-826B-4DF8-BFBF-22EF32CCC004}" presName="composite" presStyleCnt="0"/>
      <dgm:spPr/>
    </dgm:pt>
    <dgm:pt modelId="{383C7F3A-63FE-40ED-896B-77FD89682FBE}" type="pres">
      <dgm:prSet presAssocID="{D142E037-826B-4DF8-BFBF-22EF32CCC004}" presName="Parent1" presStyleLbl="node1" presStyleIdx="4" presStyleCnt="6" custLinFactNeighborX="53554" custLinFactNeighborY="-84880">
        <dgm:presLayoutVars>
          <dgm:chMax val="1"/>
          <dgm:chPref val="1"/>
          <dgm:bulletEnabled val="1"/>
        </dgm:presLayoutVars>
      </dgm:prSet>
      <dgm:spPr/>
    </dgm:pt>
    <dgm:pt modelId="{C03715E6-7632-46A4-AC48-77E03961A15E}" type="pres">
      <dgm:prSet presAssocID="{D142E037-826B-4DF8-BFBF-22EF32CCC00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48FB1F-D3DE-44BA-B9A9-5E8EE7170464}" type="pres">
      <dgm:prSet presAssocID="{D142E037-826B-4DF8-BFBF-22EF32CCC004}" presName="BalanceSpacing" presStyleCnt="0"/>
      <dgm:spPr/>
    </dgm:pt>
    <dgm:pt modelId="{6CB5EE09-3215-4282-865D-DB07A6584F16}" type="pres">
      <dgm:prSet presAssocID="{D142E037-826B-4DF8-BFBF-22EF32CCC004}" presName="BalanceSpacing1" presStyleCnt="0"/>
      <dgm:spPr/>
    </dgm:pt>
    <dgm:pt modelId="{37658DD0-4194-487C-AF95-1524CADA8FA4}" type="pres">
      <dgm:prSet presAssocID="{CF9F9D62-85C1-482A-A824-86F4FA5056F2}" presName="Accent1Text" presStyleLbl="node1" presStyleIdx="5" presStyleCnt="6" custLinFactX="7192" custLinFactNeighborX="100000" custLinFactNeighborY="-723"/>
      <dgm:spPr/>
    </dgm:pt>
  </dgm:ptLst>
  <dgm:cxnLst>
    <dgm:cxn modelId="{4C8BD711-5CD7-4C68-B935-B37B51B193B3}" type="presOf" srcId="{CF9F9D62-85C1-482A-A824-86F4FA5056F2}" destId="{37658DD0-4194-487C-AF95-1524CADA8FA4}" srcOrd="0" destOrd="0" presId="urn:microsoft.com/office/officeart/2008/layout/AlternatingHexagons"/>
    <dgm:cxn modelId="{4613D867-FB8E-4A76-8925-D37908ABAE7B}" srcId="{218F3BEC-109F-4E05-B1B4-788887AE0BA8}" destId="{BFD8CBB9-4A0C-47B5-A9E2-F141B6C1BA24}" srcOrd="1" destOrd="0" parTransId="{97BD9475-26D7-4129-B6D2-05C5345E68AC}" sibTransId="{2A2F302C-DDE4-4E0C-BA0A-A3A6019F27ED}"/>
    <dgm:cxn modelId="{C7361659-4906-4929-88AB-3E693C22C492}" type="presOf" srcId="{1EFF4FFB-EF31-43F1-8C15-46B035D9E40A}" destId="{A35885F2-A9A9-489E-860C-E46630D31F25}" srcOrd="0" destOrd="0" presId="urn:microsoft.com/office/officeart/2008/layout/AlternatingHexagons"/>
    <dgm:cxn modelId="{9A415B87-DA39-4F99-87A7-D9CA73BE133E}" type="presOf" srcId="{D142E037-826B-4DF8-BFBF-22EF32CCC004}" destId="{383C7F3A-63FE-40ED-896B-77FD89682FBE}" srcOrd="0" destOrd="0" presId="urn:microsoft.com/office/officeart/2008/layout/AlternatingHexagons"/>
    <dgm:cxn modelId="{83E391A1-7996-485E-A90E-D30D1802B15A}" srcId="{218F3BEC-109F-4E05-B1B4-788887AE0BA8}" destId="{7B530782-AC91-40EF-88FD-EFA7CD6D325D}" srcOrd="0" destOrd="0" parTransId="{34A6EDD8-6ACC-45F5-BC5F-62578D4C2094}" sibTransId="{1EFF4FFB-EF31-43F1-8C15-46B035D9E40A}"/>
    <dgm:cxn modelId="{B16AC5A9-D766-4A3E-B143-8FE6813D83D4}" type="presOf" srcId="{218F3BEC-109F-4E05-B1B4-788887AE0BA8}" destId="{EFA56C97-51E8-415E-93B5-E47568584368}" srcOrd="0" destOrd="0" presId="urn:microsoft.com/office/officeart/2008/layout/AlternatingHexagons"/>
    <dgm:cxn modelId="{9C735BAA-A3F1-4D61-91AE-525EACC36D14}" type="presOf" srcId="{BFD8CBB9-4A0C-47B5-A9E2-F141B6C1BA24}" destId="{21171156-F007-41D8-9783-2C5E8D3CFFCD}" srcOrd="0" destOrd="0" presId="urn:microsoft.com/office/officeart/2008/layout/AlternatingHexagons"/>
    <dgm:cxn modelId="{23268DBF-262B-4FF7-B3F8-95FED0F63B06}" type="presOf" srcId="{2A2F302C-DDE4-4E0C-BA0A-A3A6019F27ED}" destId="{F0AA6F56-4025-44E0-A230-E420E0F0CD62}" srcOrd="0" destOrd="0" presId="urn:microsoft.com/office/officeart/2008/layout/AlternatingHexagons"/>
    <dgm:cxn modelId="{87112CD7-0CCB-4717-B768-F35FD6624E88}" type="presOf" srcId="{7B530782-AC91-40EF-88FD-EFA7CD6D325D}" destId="{35BE2D1B-7393-4765-97BD-71767E2B847F}" srcOrd="0" destOrd="0" presId="urn:microsoft.com/office/officeart/2008/layout/AlternatingHexagons"/>
    <dgm:cxn modelId="{3AC305EA-CADB-4157-BE22-CA6920795AEF}" srcId="{218F3BEC-109F-4E05-B1B4-788887AE0BA8}" destId="{D142E037-826B-4DF8-BFBF-22EF32CCC004}" srcOrd="2" destOrd="0" parTransId="{AA5C9012-7791-4F1F-B8F9-C2136381653C}" sibTransId="{CF9F9D62-85C1-482A-A824-86F4FA5056F2}"/>
    <dgm:cxn modelId="{F01F6A03-2F32-4039-B9F8-BC9EEFF7C25D}" type="presParOf" srcId="{EFA56C97-51E8-415E-93B5-E47568584368}" destId="{647302F1-DD19-4F9B-AEB4-AA5679E41820}" srcOrd="0" destOrd="0" presId="urn:microsoft.com/office/officeart/2008/layout/AlternatingHexagons"/>
    <dgm:cxn modelId="{A5DD0662-552E-45D2-8C6E-9BF064DA10A4}" type="presParOf" srcId="{647302F1-DD19-4F9B-AEB4-AA5679E41820}" destId="{35BE2D1B-7393-4765-97BD-71767E2B847F}" srcOrd="0" destOrd="0" presId="urn:microsoft.com/office/officeart/2008/layout/AlternatingHexagons"/>
    <dgm:cxn modelId="{6811D135-5C27-4CFB-8BE1-E42D23D9EABC}" type="presParOf" srcId="{647302F1-DD19-4F9B-AEB4-AA5679E41820}" destId="{DC7D8946-CA30-41C1-ABE1-DA980F8A4E04}" srcOrd="1" destOrd="0" presId="urn:microsoft.com/office/officeart/2008/layout/AlternatingHexagons"/>
    <dgm:cxn modelId="{BC56FEF3-1DCC-49ED-9CDE-C1634CED1066}" type="presParOf" srcId="{647302F1-DD19-4F9B-AEB4-AA5679E41820}" destId="{0B9DA5CD-5ECA-4AA3-B6DD-515AC272465B}" srcOrd="2" destOrd="0" presId="urn:microsoft.com/office/officeart/2008/layout/AlternatingHexagons"/>
    <dgm:cxn modelId="{B010A0B9-1786-45CD-8FA1-4626EF0D166E}" type="presParOf" srcId="{647302F1-DD19-4F9B-AEB4-AA5679E41820}" destId="{A01B2A06-CD3E-44F7-8488-62766B221A18}" srcOrd="3" destOrd="0" presId="urn:microsoft.com/office/officeart/2008/layout/AlternatingHexagons"/>
    <dgm:cxn modelId="{140E4E36-399F-480D-9765-871E80B85616}" type="presParOf" srcId="{647302F1-DD19-4F9B-AEB4-AA5679E41820}" destId="{A35885F2-A9A9-489E-860C-E46630D31F25}" srcOrd="4" destOrd="0" presId="urn:microsoft.com/office/officeart/2008/layout/AlternatingHexagons"/>
    <dgm:cxn modelId="{6E698950-6F0A-4F59-AC18-DD93551425B1}" type="presParOf" srcId="{EFA56C97-51E8-415E-93B5-E47568584368}" destId="{BDC5C1AD-899E-4F5A-8132-3E5145484119}" srcOrd="1" destOrd="0" presId="urn:microsoft.com/office/officeart/2008/layout/AlternatingHexagons"/>
    <dgm:cxn modelId="{CD49C447-AF4A-418C-8A0C-4B1B1BB9FE5C}" type="presParOf" srcId="{EFA56C97-51E8-415E-93B5-E47568584368}" destId="{0A3209EF-2A62-4E29-838E-586A83653B55}" srcOrd="2" destOrd="0" presId="urn:microsoft.com/office/officeart/2008/layout/AlternatingHexagons"/>
    <dgm:cxn modelId="{42C683CD-4EC5-4AD8-B7C2-533715740CC2}" type="presParOf" srcId="{0A3209EF-2A62-4E29-838E-586A83653B55}" destId="{21171156-F007-41D8-9783-2C5E8D3CFFCD}" srcOrd="0" destOrd="0" presId="urn:microsoft.com/office/officeart/2008/layout/AlternatingHexagons"/>
    <dgm:cxn modelId="{31D15C35-D2C9-4611-8D8C-C348957B431A}" type="presParOf" srcId="{0A3209EF-2A62-4E29-838E-586A83653B55}" destId="{52DE723E-30E5-4972-972F-8531645E5922}" srcOrd="1" destOrd="0" presId="urn:microsoft.com/office/officeart/2008/layout/AlternatingHexagons"/>
    <dgm:cxn modelId="{95443F27-F97B-4EC4-894B-51725098ACBE}" type="presParOf" srcId="{0A3209EF-2A62-4E29-838E-586A83653B55}" destId="{AA63340A-9EFE-46B7-8CC1-B514FFFD87F7}" srcOrd="2" destOrd="0" presId="urn:microsoft.com/office/officeart/2008/layout/AlternatingHexagons"/>
    <dgm:cxn modelId="{19BD54F1-8180-482E-A2D7-899379470375}" type="presParOf" srcId="{0A3209EF-2A62-4E29-838E-586A83653B55}" destId="{0114B132-1AAC-4473-83C4-96E824892714}" srcOrd="3" destOrd="0" presId="urn:microsoft.com/office/officeart/2008/layout/AlternatingHexagons"/>
    <dgm:cxn modelId="{C01263CF-6533-44DA-B6E2-EF2F420BD343}" type="presParOf" srcId="{0A3209EF-2A62-4E29-838E-586A83653B55}" destId="{F0AA6F56-4025-44E0-A230-E420E0F0CD62}" srcOrd="4" destOrd="0" presId="urn:microsoft.com/office/officeart/2008/layout/AlternatingHexagons"/>
    <dgm:cxn modelId="{45E46D86-2291-4FFA-96D1-9FD2F4FB5ED4}" type="presParOf" srcId="{EFA56C97-51E8-415E-93B5-E47568584368}" destId="{BB96F0B4-5813-425F-8AAA-AC8A2409D5C2}" srcOrd="3" destOrd="0" presId="urn:microsoft.com/office/officeart/2008/layout/AlternatingHexagons"/>
    <dgm:cxn modelId="{B0107486-08C4-4E15-93DD-D817AA1036AE}" type="presParOf" srcId="{EFA56C97-51E8-415E-93B5-E47568584368}" destId="{6D21F464-56D3-4E34-A4D9-B0C7B4A4DD68}" srcOrd="4" destOrd="0" presId="urn:microsoft.com/office/officeart/2008/layout/AlternatingHexagons"/>
    <dgm:cxn modelId="{DFA5B181-8051-4851-8DED-E817A5F26CEB}" type="presParOf" srcId="{6D21F464-56D3-4E34-A4D9-B0C7B4A4DD68}" destId="{383C7F3A-63FE-40ED-896B-77FD89682FBE}" srcOrd="0" destOrd="0" presId="urn:microsoft.com/office/officeart/2008/layout/AlternatingHexagons"/>
    <dgm:cxn modelId="{5C51568F-6C7E-4152-9F2C-4A2D7C3F1E8F}" type="presParOf" srcId="{6D21F464-56D3-4E34-A4D9-B0C7B4A4DD68}" destId="{C03715E6-7632-46A4-AC48-77E03961A15E}" srcOrd="1" destOrd="0" presId="urn:microsoft.com/office/officeart/2008/layout/AlternatingHexagons"/>
    <dgm:cxn modelId="{FF206113-0D60-49EA-A5FB-ACC4DA4FA683}" type="presParOf" srcId="{6D21F464-56D3-4E34-A4D9-B0C7B4A4DD68}" destId="{3648FB1F-D3DE-44BA-B9A9-5E8EE7170464}" srcOrd="2" destOrd="0" presId="urn:microsoft.com/office/officeart/2008/layout/AlternatingHexagons"/>
    <dgm:cxn modelId="{D714D6F4-7C78-4F13-AA59-EEA117C324A9}" type="presParOf" srcId="{6D21F464-56D3-4E34-A4D9-B0C7B4A4DD68}" destId="{6CB5EE09-3215-4282-865D-DB07A6584F16}" srcOrd="3" destOrd="0" presId="urn:microsoft.com/office/officeart/2008/layout/AlternatingHexagons"/>
    <dgm:cxn modelId="{4AD5887A-A97C-4388-B153-6F9B038586C8}" type="presParOf" srcId="{6D21F464-56D3-4E34-A4D9-B0C7B4A4DD68}" destId="{37658DD0-4194-487C-AF95-1524CADA8FA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93A9E7-BE6A-4A72-B5F8-550C573165A3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</dgm:pt>
    <dgm:pt modelId="{3D12B41F-5B5C-4707-B72C-ADFB8A0B9C62}">
      <dgm:prSet phldrT="[Text]" custT="1"/>
      <dgm:spPr/>
      <dgm:t>
        <a:bodyPr/>
        <a:lstStyle/>
        <a:p>
          <a:r>
            <a:rPr lang="sv-SE" sz="2000" dirty="0"/>
            <a:t>Agenda </a:t>
          </a:r>
          <a:r>
            <a:rPr lang="sv-SE" sz="2000" dirty="0" err="1"/>
            <a:t>setting</a:t>
          </a:r>
          <a:endParaRPr lang="en-US" sz="2000" dirty="0"/>
        </a:p>
      </dgm:t>
    </dgm:pt>
    <dgm:pt modelId="{D90D0ACD-59BD-49CB-B3AA-F297D0B8F92B}" type="parTrans" cxnId="{3E3E0DE1-050C-405A-BF66-31A5930B542B}">
      <dgm:prSet/>
      <dgm:spPr/>
      <dgm:t>
        <a:bodyPr/>
        <a:lstStyle/>
        <a:p>
          <a:endParaRPr lang="en-US" sz="2000"/>
        </a:p>
      </dgm:t>
    </dgm:pt>
    <dgm:pt modelId="{4A491E70-7E29-45A5-9A79-F83757E50191}" type="sibTrans" cxnId="{3E3E0DE1-050C-405A-BF66-31A5930B542B}">
      <dgm:prSet/>
      <dgm:spPr/>
      <dgm:t>
        <a:bodyPr/>
        <a:lstStyle/>
        <a:p>
          <a:endParaRPr lang="en-US" sz="2000"/>
        </a:p>
      </dgm:t>
    </dgm:pt>
    <dgm:pt modelId="{E6E3D2CA-111B-49FE-9511-5EB3044D2916}">
      <dgm:prSet phldrT="[Text]" custT="1"/>
      <dgm:spPr/>
      <dgm:t>
        <a:bodyPr/>
        <a:lstStyle/>
        <a:p>
          <a:r>
            <a:rPr lang="sv-SE" sz="2000" dirty="0"/>
            <a:t>Policy </a:t>
          </a:r>
          <a:r>
            <a:rPr lang="sv-SE" sz="2000" dirty="0" err="1"/>
            <a:t>formulation</a:t>
          </a:r>
          <a:endParaRPr lang="en-US" sz="2000" dirty="0"/>
        </a:p>
      </dgm:t>
    </dgm:pt>
    <dgm:pt modelId="{4C125044-513E-46CA-9C62-52AB6CDC963E}" type="parTrans" cxnId="{CB7FB58D-905E-4310-AEC5-86E7EA1AE915}">
      <dgm:prSet/>
      <dgm:spPr/>
      <dgm:t>
        <a:bodyPr/>
        <a:lstStyle/>
        <a:p>
          <a:endParaRPr lang="en-US" sz="2000"/>
        </a:p>
      </dgm:t>
    </dgm:pt>
    <dgm:pt modelId="{7CA8238F-4502-4078-AAA1-9C3240FACF04}" type="sibTrans" cxnId="{CB7FB58D-905E-4310-AEC5-86E7EA1AE915}">
      <dgm:prSet/>
      <dgm:spPr/>
      <dgm:t>
        <a:bodyPr/>
        <a:lstStyle/>
        <a:p>
          <a:endParaRPr lang="en-US" sz="2000"/>
        </a:p>
      </dgm:t>
    </dgm:pt>
    <dgm:pt modelId="{910E2253-F1F9-4AB1-A8E3-BC33807E9349}">
      <dgm:prSet phldrT="[Text]" custT="1"/>
      <dgm:spPr/>
      <dgm:t>
        <a:bodyPr/>
        <a:lstStyle/>
        <a:p>
          <a:r>
            <a:rPr lang="sv-SE" sz="2000" dirty="0"/>
            <a:t>Policy adoption</a:t>
          </a:r>
          <a:endParaRPr lang="en-US" sz="2000" dirty="0"/>
        </a:p>
      </dgm:t>
    </dgm:pt>
    <dgm:pt modelId="{BE8FDB86-1EC2-43EE-8A41-DFAAA297F78E}" type="parTrans" cxnId="{33A2601D-FD59-48BB-A270-293C7125C8E5}">
      <dgm:prSet/>
      <dgm:spPr/>
      <dgm:t>
        <a:bodyPr/>
        <a:lstStyle/>
        <a:p>
          <a:endParaRPr lang="en-US" sz="2000"/>
        </a:p>
      </dgm:t>
    </dgm:pt>
    <dgm:pt modelId="{1DD2CD0F-EE44-44E7-B71E-55DC5569A49A}" type="sibTrans" cxnId="{33A2601D-FD59-48BB-A270-293C7125C8E5}">
      <dgm:prSet/>
      <dgm:spPr/>
      <dgm:t>
        <a:bodyPr/>
        <a:lstStyle/>
        <a:p>
          <a:endParaRPr lang="en-US" sz="2000"/>
        </a:p>
      </dgm:t>
    </dgm:pt>
    <dgm:pt modelId="{61B71A23-90A6-4515-85FE-83D92C3A4880}">
      <dgm:prSet phldrT="[Text]" custT="1"/>
      <dgm:spPr/>
      <dgm:t>
        <a:bodyPr/>
        <a:lstStyle/>
        <a:p>
          <a:r>
            <a:rPr lang="sv-SE" sz="2000" dirty="0"/>
            <a:t>Implementation</a:t>
          </a:r>
          <a:endParaRPr lang="en-US" sz="2000" dirty="0"/>
        </a:p>
      </dgm:t>
    </dgm:pt>
    <dgm:pt modelId="{338FCC03-F440-44E3-968D-1753BE7D54EE}" type="parTrans" cxnId="{DB2AEEA9-CA98-4143-BAA0-5B74181CB30A}">
      <dgm:prSet/>
      <dgm:spPr/>
      <dgm:t>
        <a:bodyPr/>
        <a:lstStyle/>
        <a:p>
          <a:endParaRPr lang="en-US" sz="2000"/>
        </a:p>
      </dgm:t>
    </dgm:pt>
    <dgm:pt modelId="{7AF5AE53-52E6-4297-A553-90491E4A97B7}" type="sibTrans" cxnId="{DB2AEEA9-CA98-4143-BAA0-5B74181CB30A}">
      <dgm:prSet/>
      <dgm:spPr/>
      <dgm:t>
        <a:bodyPr/>
        <a:lstStyle/>
        <a:p>
          <a:endParaRPr lang="en-US" sz="2000"/>
        </a:p>
      </dgm:t>
    </dgm:pt>
    <dgm:pt modelId="{C9274EF1-AB4A-4714-99BD-42CDCCC1AD26}">
      <dgm:prSet phldrT="[Text]" custT="1"/>
      <dgm:spPr/>
      <dgm:t>
        <a:bodyPr/>
        <a:lstStyle/>
        <a:p>
          <a:r>
            <a:rPr lang="sv-SE" sz="2000" dirty="0" err="1"/>
            <a:t>Evaluation</a:t>
          </a:r>
          <a:endParaRPr lang="en-US" sz="2000" dirty="0"/>
        </a:p>
      </dgm:t>
    </dgm:pt>
    <dgm:pt modelId="{E4013438-39D9-42D8-A27C-9D96A17A7F5B}" type="parTrans" cxnId="{66C1D821-2B25-4CAB-AB37-3724D9345B91}">
      <dgm:prSet/>
      <dgm:spPr/>
      <dgm:t>
        <a:bodyPr/>
        <a:lstStyle/>
        <a:p>
          <a:endParaRPr lang="en-US" sz="2000"/>
        </a:p>
      </dgm:t>
    </dgm:pt>
    <dgm:pt modelId="{8052A67D-EEFA-4B3B-9423-78109C444985}" type="sibTrans" cxnId="{66C1D821-2B25-4CAB-AB37-3724D9345B91}">
      <dgm:prSet/>
      <dgm:spPr/>
      <dgm:t>
        <a:bodyPr/>
        <a:lstStyle/>
        <a:p>
          <a:endParaRPr lang="en-US" sz="2000"/>
        </a:p>
      </dgm:t>
    </dgm:pt>
    <dgm:pt modelId="{D4A33ED3-7D4A-4A28-8B1D-3946F600EBF2}">
      <dgm:prSet/>
      <dgm:spPr/>
      <dgm:t>
        <a:bodyPr/>
        <a:lstStyle/>
        <a:p>
          <a:r>
            <a:rPr lang="sv-SE" dirty="0"/>
            <a:t>A new </a:t>
          </a:r>
          <a:r>
            <a:rPr lang="sv-SE" dirty="0" err="1"/>
            <a:t>concern</a:t>
          </a:r>
          <a:r>
            <a:rPr lang="sv-SE" dirty="0"/>
            <a:t>?</a:t>
          </a:r>
          <a:endParaRPr lang="en-US" dirty="0"/>
        </a:p>
      </dgm:t>
    </dgm:pt>
    <dgm:pt modelId="{18D42DF6-058E-4C4C-A860-5E6E5EC2ECE7}" type="parTrans" cxnId="{4AD3BB40-A9F2-4CDB-A491-A999C90C64F4}">
      <dgm:prSet/>
      <dgm:spPr/>
      <dgm:t>
        <a:bodyPr/>
        <a:lstStyle/>
        <a:p>
          <a:endParaRPr lang="en-US"/>
        </a:p>
      </dgm:t>
    </dgm:pt>
    <dgm:pt modelId="{CA5576F5-2862-40CD-A3CF-57B2DFA1E319}" type="sibTrans" cxnId="{4AD3BB40-A9F2-4CDB-A491-A999C90C64F4}">
      <dgm:prSet/>
      <dgm:spPr/>
      <dgm:t>
        <a:bodyPr/>
        <a:lstStyle/>
        <a:p>
          <a:endParaRPr lang="en-US"/>
        </a:p>
      </dgm:t>
    </dgm:pt>
    <dgm:pt modelId="{BF526E18-797F-46AE-AA3C-68A6064042B8}">
      <dgm:prSet/>
      <dgm:spPr/>
      <dgm:t>
        <a:bodyPr/>
        <a:lstStyle/>
        <a:p>
          <a:r>
            <a:rPr lang="sv-SE" dirty="0" err="1"/>
            <a:t>Scale</a:t>
          </a:r>
          <a:r>
            <a:rPr lang="sv-SE" dirty="0"/>
            <a:t> </a:t>
          </a:r>
          <a:r>
            <a:rPr lang="sv-SE" dirty="0" err="1"/>
            <a:t>of</a:t>
          </a:r>
          <a:r>
            <a:rPr lang="sv-SE" dirty="0"/>
            <a:t> problem</a:t>
          </a:r>
          <a:endParaRPr lang="en-US" dirty="0"/>
        </a:p>
      </dgm:t>
    </dgm:pt>
    <dgm:pt modelId="{0E91132A-6F90-4913-BA88-D12F146BDB8A}" type="parTrans" cxnId="{DB2B1EC2-E213-4A0D-82D8-017E010B5E8A}">
      <dgm:prSet/>
      <dgm:spPr/>
      <dgm:t>
        <a:bodyPr/>
        <a:lstStyle/>
        <a:p>
          <a:endParaRPr lang="en-US"/>
        </a:p>
      </dgm:t>
    </dgm:pt>
    <dgm:pt modelId="{42AE2BFE-03E5-4299-84A0-23B32D5BA6DB}" type="sibTrans" cxnId="{DB2B1EC2-E213-4A0D-82D8-017E010B5E8A}">
      <dgm:prSet/>
      <dgm:spPr/>
      <dgm:t>
        <a:bodyPr/>
        <a:lstStyle/>
        <a:p>
          <a:endParaRPr lang="en-US"/>
        </a:p>
      </dgm:t>
    </dgm:pt>
    <dgm:pt modelId="{79778667-2D36-4EE2-B356-9DD7417271EE}">
      <dgm:prSet/>
      <dgm:spPr/>
      <dgm:t>
        <a:bodyPr/>
        <a:lstStyle/>
        <a:p>
          <a:r>
            <a:rPr lang="sv-SE" dirty="0" err="1"/>
            <a:t>Convincing</a:t>
          </a:r>
          <a:br>
            <a:rPr lang="sv-SE" dirty="0"/>
          </a:br>
          <a:r>
            <a:rPr lang="sv-SE" dirty="0" err="1"/>
            <a:t>legislators</a:t>
          </a:r>
          <a:endParaRPr lang="en-US" dirty="0"/>
        </a:p>
      </dgm:t>
    </dgm:pt>
    <dgm:pt modelId="{87D980C3-A166-46B8-B87D-616C9792F974}" type="parTrans" cxnId="{0F0806FB-82C8-4EAE-A6ED-BF58F238D520}">
      <dgm:prSet/>
      <dgm:spPr/>
      <dgm:t>
        <a:bodyPr/>
        <a:lstStyle/>
        <a:p>
          <a:endParaRPr lang="en-US"/>
        </a:p>
      </dgm:t>
    </dgm:pt>
    <dgm:pt modelId="{0C37B5E9-FE68-4968-87C5-1E22F4F7218D}" type="sibTrans" cxnId="{0F0806FB-82C8-4EAE-A6ED-BF58F238D520}">
      <dgm:prSet/>
      <dgm:spPr/>
      <dgm:t>
        <a:bodyPr/>
        <a:lstStyle/>
        <a:p>
          <a:endParaRPr lang="en-US"/>
        </a:p>
      </dgm:t>
    </dgm:pt>
    <dgm:pt modelId="{07A3554A-DB6E-45BC-BA6D-40C041B60F53}">
      <dgm:prSet/>
      <dgm:spPr/>
      <dgm:t>
        <a:bodyPr/>
        <a:lstStyle/>
        <a:p>
          <a:r>
            <a:rPr lang="sv-SE" dirty="0" err="1"/>
            <a:t>Education</a:t>
          </a:r>
          <a:r>
            <a:rPr lang="sv-SE" dirty="0"/>
            <a:t> and </a:t>
          </a:r>
          <a:r>
            <a:rPr lang="sv-SE" dirty="0" err="1"/>
            <a:t>stakeholder</a:t>
          </a:r>
          <a:r>
            <a:rPr lang="sv-SE" dirty="0"/>
            <a:t> support</a:t>
          </a:r>
          <a:endParaRPr lang="en-US" dirty="0"/>
        </a:p>
      </dgm:t>
    </dgm:pt>
    <dgm:pt modelId="{80AC017A-BD68-45B1-B646-BB346AD34187}" type="parTrans" cxnId="{D2B92AF3-9590-45D9-8AC5-973046D9FF82}">
      <dgm:prSet/>
      <dgm:spPr/>
      <dgm:t>
        <a:bodyPr/>
        <a:lstStyle/>
        <a:p>
          <a:endParaRPr lang="en-US"/>
        </a:p>
      </dgm:t>
    </dgm:pt>
    <dgm:pt modelId="{9F8335A5-B9FD-4240-959E-8CA0FF44606B}" type="sibTrans" cxnId="{D2B92AF3-9590-45D9-8AC5-973046D9FF82}">
      <dgm:prSet/>
      <dgm:spPr/>
      <dgm:t>
        <a:bodyPr/>
        <a:lstStyle/>
        <a:p>
          <a:endParaRPr lang="en-US"/>
        </a:p>
      </dgm:t>
    </dgm:pt>
    <dgm:pt modelId="{0DFDC51F-BE10-41DE-8202-5A9BE957585A}">
      <dgm:prSet/>
      <dgm:spPr/>
      <dgm:t>
        <a:bodyPr/>
        <a:lstStyle/>
        <a:p>
          <a:r>
            <a:rPr lang="sv-SE" dirty="0" err="1"/>
            <a:t>Monitoring</a:t>
          </a:r>
          <a:r>
            <a:rPr lang="sv-SE" dirty="0"/>
            <a:t> </a:t>
          </a:r>
          <a:r>
            <a:rPr lang="sv-SE" dirty="0" err="1"/>
            <a:t>of</a:t>
          </a:r>
          <a:r>
            <a:rPr lang="sv-SE" dirty="0"/>
            <a:t> policy </a:t>
          </a:r>
          <a:r>
            <a:rPr lang="sv-SE" dirty="0" err="1"/>
            <a:t>impacts</a:t>
          </a:r>
          <a:endParaRPr lang="en-US" dirty="0"/>
        </a:p>
      </dgm:t>
    </dgm:pt>
    <dgm:pt modelId="{F769591E-BB74-47B2-9D94-8B4C46F42377}" type="parTrans" cxnId="{DE211CD6-7009-4040-82C0-6C9B94262237}">
      <dgm:prSet/>
      <dgm:spPr/>
      <dgm:t>
        <a:bodyPr/>
        <a:lstStyle/>
        <a:p>
          <a:endParaRPr lang="en-US"/>
        </a:p>
      </dgm:t>
    </dgm:pt>
    <dgm:pt modelId="{8FA15A63-4CC3-479A-B1DD-DF47F91E4964}" type="sibTrans" cxnId="{DE211CD6-7009-4040-82C0-6C9B94262237}">
      <dgm:prSet/>
      <dgm:spPr/>
      <dgm:t>
        <a:bodyPr/>
        <a:lstStyle/>
        <a:p>
          <a:endParaRPr lang="en-US"/>
        </a:p>
      </dgm:t>
    </dgm:pt>
    <dgm:pt modelId="{01328C2F-57D3-4BAF-B4FE-B1549A2A233A}">
      <dgm:prSet/>
      <dgm:spPr/>
      <dgm:t>
        <a:bodyPr/>
        <a:lstStyle/>
        <a:p>
          <a:r>
            <a:rPr lang="sv-SE" dirty="0" err="1"/>
            <a:t>Possible</a:t>
          </a:r>
          <a:r>
            <a:rPr lang="sv-SE" dirty="0"/>
            <a:t> solutions</a:t>
          </a:r>
          <a:endParaRPr lang="en-US" dirty="0"/>
        </a:p>
      </dgm:t>
    </dgm:pt>
    <dgm:pt modelId="{8B8E5FB7-BFBD-45C9-9DF5-CB015917955F}" type="parTrans" cxnId="{F8750BED-4F0C-4378-A227-824B1915701E}">
      <dgm:prSet/>
      <dgm:spPr/>
      <dgm:t>
        <a:bodyPr/>
        <a:lstStyle/>
        <a:p>
          <a:endParaRPr lang="en-US"/>
        </a:p>
      </dgm:t>
    </dgm:pt>
    <dgm:pt modelId="{2D17B6C1-100C-4C98-9075-8ABC0C35F2ED}" type="sibTrans" cxnId="{F8750BED-4F0C-4378-A227-824B1915701E}">
      <dgm:prSet/>
      <dgm:spPr/>
      <dgm:t>
        <a:bodyPr/>
        <a:lstStyle/>
        <a:p>
          <a:endParaRPr lang="en-US"/>
        </a:p>
      </dgm:t>
    </dgm:pt>
    <dgm:pt modelId="{7852BEBF-1878-4504-AECA-D805D6537671}">
      <dgm:prSet/>
      <dgm:spPr/>
      <dgm:t>
        <a:bodyPr/>
        <a:lstStyle/>
        <a:p>
          <a:r>
            <a:rPr lang="sv-SE" dirty="0" err="1"/>
            <a:t>Supporting</a:t>
          </a:r>
          <a:r>
            <a:rPr lang="sv-SE" dirty="0"/>
            <a:t> </a:t>
          </a:r>
          <a:r>
            <a:rPr lang="sv-SE" dirty="0" err="1"/>
            <a:t>evidence</a:t>
          </a:r>
          <a:endParaRPr lang="en-US" dirty="0"/>
        </a:p>
      </dgm:t>
    </dgm:pt>
    <dgm:pt modelId="{8238B268-39BD-47D9-8642-CACA17C5CF53}" type="parTrans" cxnId="{AAC2C2A9-A0A3-4B60-B393-522A75A34CE8}">
      <dgm:prSet/>
      <dgm:spPr/>
      <dgm:t>
        <a:bodyPr/>
        <a:lstStyle/>
        <a:p>
          <a:endParaRPr lang="en-US"/>
        </a:p>
      </dgm:t>
    </dgm:pt>
    <dgm:pt modelId="{015D8F92-BDD1-4277-BE25-099481D8D9D0}" type="sibTrans" cxnId="{AAC2C2A9-A0A3-4B60-B393-522A75A34CE8}">
      <dgm:prSet/>
      <dgm:spPr/>
      <dgm:t>
        <a:bodyPr/>
        <a:lstStyle/>
        <a:p>
          <a:endParaRPr lang="en-US"/>
        </a:p>
      </dgm:t>
    </dgm:pt>
    <dgm:pt modelId="{BD917322-2C7E-4827-8337-73630B8C2B95}" type="pres">
      <dgm:prSet presAssocID="{9393A9E7-BE6A-4A72-B5F8-550C573165A3}" presName="Name0" presStyleCnt="0">
        <dgm:presLayoutVars>
          <dgm:dir/>
          <dgm:animLvl val="lvl"/>
          <dgm:resizeHandles val="exact"/>
        </dgm:presLayoutVars>
      </dgm:prSet>
      <dgm:spPr/>
    </dgm:pt>
    <dgm:pt modelId="{3C13E43A-1114-4D43-8959-F134D012CF84}" type="pres">
      <dgm:prSet presAssocID="{9393A9E7-BE6A-4A72-B5F8-550C573165A3}" presName="tSp" presStyleCnt="0"/>
      <dgm:spPr/>
    </dgm:pt>
    <dgm:pt modelId="{2CB842BB-4066-49DB-8F09-AF4C1C57172E}" type="pres">
      <dgm:prSet presAssocID="{9393A9E7-BE6A-4A72-B5F8-550C573165A3}" presName="bSp" presStyleCnt="0"/>
      <dgm:spPr/>
    </dgm:pt>
    <dgm:pt modelId="{2E9896C2-9605-4AE3-A77A-DC43C81DAC61}" type="pres">
      <dgm:prSet presAssocID="{9393A9E7-BE6A-4A72-B5F8-550C573165A3}" presName="process" presStyleCnt="0"/>
      <dgm:spPr/>
    </dgm:pt>
    <dgm:pt modelId="{269D2D9B-479E-4A2D-8D75-C5FB9112AB9B}" type="pres">
      <dgm:prSet presAssocID="{3D12B41F-5B5C-4707-B72C-ADFB8A0B9C62}" presName="composite1" presStyleCnt="0"/>
      <dgm:spPr/>
    </dgm:pt>
    <dgm:pt modelId="{BF17F9CD-34FB-460B-9C8B-179B2D5EAD31}" type="pres">
      <dgm:prSet presAssocID="{3D12B41F-5B5C-4707-B72C-ADFB8A0B9C62}" presName="dummyNode1" presStyleLbl="node1" presStyleIdx="0" presStyleCnt="5"/>
      <dgm:spPr/>
    </dgm:pt>
    <dgm:pt modelId="{BC5F4943-C165-4554-B39C-1ED63FD9A3E5}" type="pres">
      <dgm:prSet presAssocID="{3D12B41F-5B5C-4707-B72C-ADFB8A0B9C62}" presName="childNode1" presStyleLbl="bgAcc1" presStyleIdx="0" presStyleCnt="5">
        <dgm:presLayoutVars>
          <dgm:bulletEnabled val="1"/>
        </dgm:presLayoutVars>
      </dgm:prSet>
      <dgm:spPr/>
    </dgm:pt>
    <dgm:pt modelId="{767533DF-2AD8-4CE1-AD92-53A3E924CC03}" type="pres">
      <dgm:prSet presAssocID="{3D12B41F-5B5C-4707-B72C-ADFB8A0B9C62}" presName="childNode1tx" presStyleLbl="bgAcc1" presStyleIdx="0" presStyleCnt="5">
        <dgm:presLayoutVars>
          <dgm:bulletEnabled val="1"/>
        </dgm:presLayoutVars>
      </dgm:prSet>
      <dgm:spPr/>
    </dgm:pt>
    <dgm:pt modelId="{5E018DA7-6CD0-4AAF-ADF8-5B77210420E2}" type="pres">
      <dgm:prSet presAssocID="{3D12B41F-5B5C-4707-B72C-ADFB8A0B9C62}" presName="parentNode1" presStyleLbl="node1" presStyleIdx="0" presStyleCnt="5" custScaleY="176782">
        <dgm:presLayoutVars>
          <dgm:chMax val="1"/>
          <dgm:bulletEnabled val="1"/>
        </dgm:presLayoutVars>
      </dgm:prSet>
      <dgm:spPr/>
    </dgm:pt>
    <dgm:pt modelId="{3D4A1C00-3CDB-413C-88F0-669E6BF4636B}" type="pres">
      <dgm:prSet presAssocID="{3D12B41F-5B5C-4707-B72C-ADFB8A0B9C62}" presName="connSite1" presStyleCnt="0"/>
      <dgm:spPr/>
    </dgm:pt>
    <dgm:pt modelId="{10D37D9B-4F7E-4607-8A36-E55BFF6885A5}" type="pres">
      <dgm:prSet presAssocID="{4A491E70-7E29-45A5-9A79-F83757E50191}" presName="Name9" presStyleLbl="sibTrans2D1" presStyleIdx="0" presStyleCnt="4"/>
      <dgm:spPr/>
    </dgm:pt>
    <dgm:pt modelId="{24FC0E87-89B1-4837-821E-A42F016AAA04}" type="pres">
      <dgm:prSet presAssocID="{E6E3D2CA-111B-49FE-9511-5EB3044D2916}" presName="composite2" presStyleCnt="0"/>
      <dgm:spPr/>
    </dgm:pt>
    <dgm:pt modelId="{D99F2195-D047-4F5A-A078-491E47B43F84}" type="pres">
      <dgm:prSet presAssocID="{E6E3D2CA-111B-49FE-9511-5EB3044D2916}" presName="dummyNode2" presStyleLbl="node1" presStyleIdx="0" presStyleCnt="5"/>
      <dgm:spPr/>
    </dgm:pt>
    <dgm:pt modelId="{EEC32B3C-BB4A-4751-B144-B411E896985D}" type="pres">
      <dgm:prSet presAssocID="{E6E3D2CA-111B-49FE-9511-5EB3044D2916}" presName="childNode2" presStyleLbl="bgAcc1" presStyleIdx="1" presStyleCnt="5">
        <dgm:presLayoutVars>
          <dgm:bulletEnabled val="1"/>
        </dgm:presLayoutVars>
      </dgm:prSet>
      <dgm:spPr/>
    </dgm:pt>
    <dgm:pt modelId="{1E7ADFBE-85DC-4314-AD38-0B25711FB7C1}" type="pres">
      <dgm:prSet presAssocID="{E6E3D2CA-111B-49FE-9511-5EB3044D2916}" presName="childNode2tx" presStyleLbl="bgAcc1" presStyleIdx="1" presStyleCnt="5">
        <dgm:presLayoutVars>
          <dgm:bulletEnabled val="1"/>
        </dgm:presLayoutVars>
      </dgm:prSet>
      <dgm:spPr/>
    </dgm:pt>
    <dgm:pt modelId="{B3FF43D7-E63D-408D-91B5-3422B0874EEF}" type="pres">
      <dgm:prSet presAssocID="{E6E3D2CA-111B-49FE-9511-5EB3044D291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6C0FF839-2C44-4386-B273-08F4473F7D81}" type="pres">
      <dgm:prSet presAssocID="{E6E3D2CA-111B-49FE-9511-5EB3044D2916}" presName="connSite2" presStyleCnt="0"/>
      <dgm:spPr/>
    </dgm:pt>
    <dgm:pt modelId="{AB47866A-E6F9-4C8E-BC2C-B3EAAA0D08C4}" type="pres">
      <dgm:prSet presAssocID="{7CA8238F-4502-4078-AAA1-9C3240FACF04}" presName="Name18" presStyleLbl="sibTrans2D1" presStyleIdx="1" presStyleCnt="4"/>
      <dgm:spPr/>
    </dgm:pt>
    <dgm:pt modelId="{32866C2D-A108-4D69-80F1-F5B814CDD71A}" type="pres">
      <dgm:prSet presAssocID="{910E2253-F1F9-4AB1-A8E3-BC33807E9349}" presName="composite1" presStyleCnt="0"/>
      <dgm:spPr/>
    </dgm:pt>
    <dgm:pt modelId="{6E682866-974E-4912-80BB-2BB2F8413D1B}" type="pres">
      <dgm:prSet presAssocID="{910E2253-F1F9-4AB1-A8E3-BC33807E9349}" presName="dummyNode1" presStyleLbl="node1" presStyleIdx="1" presStyleCnt="5"/>
      <dgm:spPr/>
    </dgm:pt>
    <dgm:pt modelId="{D29A0886-AE76-4C89-BF88-F03046B1957D}" type="pres">
      <dgm:prSet presAssocID="{910E2253-F1F9-4AB1-A8E3-BC33807E9349}" presName="childNode1" presStyleLbl="bgAcc1" presStyleIdx="2" presStyleCnt="5">
        <dgm:presLayoutVars>
          <dgm:bulletEnabled val="1"/>
        </dgm:presLayoutVars>
      </dgm:prSet>
      <dgm:spPr/>
    </dgm:pt>
    <dgm:pt modelId="{75604425-336B-4C3F-A740-6A6291CDBC05}" type="pres">
      <dgm:prSet presAssocID="{910E2253-F1F9-4AB1-A8E3-BC33807E9349}" presName="childNode1tx" presStyleLbl="bgAcc1" presStyleIdx="2" presStyleCnt="5">
        <dgm:presLayoutVars>
          <dgm:bulletEnabled val="1"/>
        </dgm:presLayoutVars>
      </dgm:prSet>
      <dgm:spPr/>
    </dgm:pt>
    <dgm:pt modelId="{48B4E9FE-B0E7-41AA-8942-887B8517C10A}" type="pres">
      <dgm:prSet presAssocID="{910E2253-F1F9-4AB1-A8E3-BC33807E9349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FC166024-943E-4FFE-B707-4509671FD522}" type="pres">
      <dgm:prSet presAssocID="{910E2253-F1F9-4AB1-A8E3-BC33807E9349}" presName="connSite1" presStyleCnt="0"/>
      <dgm:spPr/>
    </dgm:pt>
    <dgm:pt modelId="{6E905EDF-35DF-4CE4-82C4-34A984AA011C}" type="pres">
      <dgm:prSet presAssocID="{1DD2CD0F-EE44-44E7-B71E-55DC5569A49A}" presName="Name9" presStyleLbl="sibTrans2D1" presStyleIdx="2" presStyleCnt="4"/>
      <dgm:spPr/>
    </dgm:pt>
    <dgm:pt modelId="{955C727A-F0EF-43BC-A3BC-027E89DCF9C7}" type="pres">
      <dgm:prSet presAssocID="{61B71A23-90A6-4515-85FE-83D92C3A4880}" presName="composite2" presStyleCnt="0"/>
      <dgm:spPr/>
    </dgm:pt>
    <dgm:pt modelId="{BD8B5209-03F9-4445-A79D-B41CAE81ACFF}" type="pres">
      <dgm:prSet presAssocID="{61B71A23-90A6-4515-85FE-83D92C3A4880}" presName="dummyNode2" presStyleLbl="node1" presStyleIdx="2" presStyleCnt="5"/>
      <dgm:spPr/>
    </dgm:pt>
    <dgm:pt modelId="{7536037F-351D-4326-9680-E49434DB180F}" type="pres">
      <dgm:prSet presAssocID="{61B71A23-90A6-4515-85FE-83D92C3A4880}" presName="childNode2" presStyleLbl="bgAcc1" presStyleIdx="3" presStyleCnt="5">
        <dgm:presLayoutVars>
          <dgm:bulletEnabled val="1"/>
        </dgm:presLayoutVars>
      </dgm:prSet>
      <dgm:spPr/>
    </dgm:pt>
    <dgm:pt modelId="{D9F7562C-14A3-48A5-8725-6011AF5C1A3E}" type="pres">
      <dgm:prSet presAssocID="{61B71A23-90A6-4515-85FE-83D92C3A4880}" presName="childNode2tx" presStyleLbl="bgAcc1" presStyleIdx="3" presStyleCnt="5">
        <dgm:presLayoutVars>
          <dgm:bulletEnabled val="1"/>
        </dgm:presLayoutVars>
      </dgm:prSet>
      <dgm:spPr/>
    </dgm:pt>
    <dgm:pt modelId="{2A3E81F2-48C9-476C-BAC3-8CA9B48F8640}" type="pres">
      <dgm:prSet presAssocID="{61B71A23-90A6-4515-85FE-83D92C3A4880}" presName="parentNode2" presStyleLbl="node1" presStyleIdx="3" presStyleCnt="5" custScaleX="130743">
        <dgm:presLayoutVars>
          <dgm:chMax val="0"/>
          <dgm:bulletEnabled val="1"/>
        </dgm:presLayoutVars>
      </dgm:prSet>
      <dgm:spPr/>
    </dgm:pt>
    <dgm:pt modelId="{1DE678E4-DD4D-4449-AC65-F8031344B889}" type="pres">
      <dgm:prSet presAssocID="{61B71A23-90A6-4515-85FE-83D92C3A4880}" presName="connSite2" presStyleCnt="0"/>
      <dgm:spPr/>
    </dgm:pt>
    <dgm:pt modelId="{18FD428D-5025-4671-8ABF-CCE9B19D4950}" type="pres">
      <dgm:prSet presAssocID="{7AF5AE53-52E6-4297-A553-90491E4A97B7}" presName="Name18" presStyleLbl="sibTrans2D1" presStyleIdx="3" presStyleCnt="4"/>
      <dgm:spPr/>
    </dgm:pt>
    <dgm:pt modelId="{576DA203-E2B9-49DC-B071-0D10C3D526BC}" type="pres">
      <dgm:prSet presAssocID="{C9274EF1-AB4A-4714-99BD-42CDCCC1AD26}" presName="composite1" presStyleCnt="0"/>
      <dgm:spPr/>
    </dgm:pt>
    <dgm:pt modelId="{794F55BB-7AF6-481D-940C-14CFC7C5E849}" type="pres">
      <dgm:prSet presAssocID="{C9274EF1-AB4A-4714-99BD-42CDCCC1AD26}" presName="dummyNode1" presStyleLbl="node1" presStyleIdx="3" presStyleCnt="5"/>
      <dgm:spPr/>
    </dgm:pt>
    <dgm:pt modelId="{43FA2E05-DBDB-4CA8-8A61-D0B4F250DCE6}" type="pres">
      <dgm:prSet presAssocID="{C9274EF1-AB4A-4714-99BD-42CDCCC1AD26}" presName="childNode1" presStyleLbl="bgAcc1" presStyleIdx="4" presStyleCnt="5">
        <dgm:presLayoutVars>
          <dgm:bulletEnabled val="1"/>
        </dgm:presLayoutVars>
      </dgm:prSet>
      <dgm:spPr/>
    </dgm:pt>
    <dgm:pt modelId="{AE1EC3DC-467D-4F16-A0A0-3EE0DF2D4F8D}" type="pres">
      <dgm:prSet presAssocID="{C9274EF1-AB4A-4714-99BD-42CDCCC1AD26}" presName="childNode1tx" presStyleLbl="bgAcc1" presStyleIdx="4" presStyleCnt="5">
        <dgm:presLayoutVars>
          <dgm:bulletEnabled val="1"/>
        </dgm:presLayoutVars>
      </dgm:prSet>
      <dgm:spPr/>
    </dgm:pt>
    <dgm:pt modelId="{8005933E-790C-44F6-8357-5C3BA9C61969}" type="pres">
      <dgm:prSet presAssocID="{C9274EF1-AB4A-4714-99BD-42CDCCC1AD26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8F16967A-194E-40BC-9C78-D643AAE993E0}" type="pres">
      <dgm:prSet presAssocID="{C9274EF1-AB4A-4714-99BD-42CDCCC1AD26}" presName="connSite1" presStyleCnt="0"/>
      <dgm:spPr/>
    </dgm:pt>
  </dgm:ptLst>
  <dgm:cxnLst>
    <dgm:cxn modelId="{1A8C6000-D614-47D1-A860-C6D70215F326}" type="presOf" srcId="{910E2253-F1F9-4AB1-A8E3-BC33807E9349}" destId="{48B4E9FE-B0E7-41AA-8942-887B8517C10A}" srcOrd="0" destOrd="0" presId="urn:microsoft.com/office/officeart/2005/8/layout/hProcess4"/>
    <dgm:cxn modelId="{33A2601D-FD59-48BB-A270-293C7125C8E5}" srcId="{9393A9E7-BE6A-4A72-B5F8-550C573165A3}" destId="{910E2253-F1F9-4AB1-A8E3-BC33807E9349}" srcOrd="2" destOrd="0" parTransId="{BE8FDB86-1EC2-43EE-8A41-DFAAA297F78E}" sibTransId="{1DD2CD0F-EE44-44E7-B71E-55DC5569A49A}"/>
    <dgm:cxn modelId="{66C1D821-2B25-4CAB-AB37-3724D9345B91}" srcId="{9393A9E7-BE6A-4A72-B5F8-550C573165A3}" destId="{C9274EF1-AB4A-4714-99BD-42CDCCC1AD26}" srcOrd="4" destOrd="0" parTransId="{E4013438-39D9-42D8-A27C-9D96A17A7F5B}" sibTransId="{8052A67D-EEFA-4B3B-9423-78109C444985}"/>
    <dgm:cxn modelId="{7B7C8922-C9D0-48F9-9057-7C1A71344EA4}" type="presOf" srcId="{01328C2F-57D3-4BAF-B4FE-B1549A2A233A}" destId="{1E7ADFBE-85DC-4314-AD38-0B25711FB7C1}" srcOrd="1" destOrd="1" presId="urn:microsoft.com/office/officeart/2005/8/layout/hProcess4"/>
    <dgm:cxn modelId="{221CDF2B-EE25-4466-85A8-3CBCE8F7E2E6}" type="presOf" srcId="{C9274EF1-AB4A-4714-99BD-42CDCCC1AD26}" destId="{8005933E-790C-44F6-8357-5C3BA9C61969}" srcOrd="0" destOrd="0" presId="urn:microsoft.com/office/officeart/2005/8/layout/hProcess4"/>
    <dgm:cxn modelId="{379F2038-2478-4230-9CB9-F24FCF837A82}" type="presOf" srcId="{79778667-2D36-4EE2-B356-9DD7417271EE}" destId="{D29A0886-AE76-4C89-BF88-F03046B1957D}" srcOrd="0" destOrd="0" presId="urn:microsoft.com/office/officeart/2005/8/layout/hProcess4"/>
    <dgm:cxn modelId="{0994C73E-72D1-4323-839B-5063484F7D3B}" type="presOf" srcId="{E6E3D2CA-111B-49FE-9511-5EB3044D2916}" destId="{B3FF43D7-E63D-408D-91B5-3422B0874EEF}" srcOrd="0" destOrd="0" presId="urn:microsoft.com/office/officeart/2005/8/layout/hProcess4"/>
    <dgm:cxn modelId="{4AD3BB40-A9F2-4CDB-A491-A999C90C64F4}" srcId="{3D12B41F-5B5C-4707-B72C-ADFB8A0B9C62}" destId="{D4A33ED3-7D4A-4A28-8B1D-3946F600EBF2}" srcOrd="0" destOrd="0" parTransId="{18D42DF6-058E-4C4C-A860-5E6E5EC2ECE7}" sibTransId="{CA5576F5-2862-40CD-A3CF-57B2DFA1E319}"/>
    <dgm:cxn modelId="{454F955B-8436-4F56-96D3-73BF5C283EFE}" type="presOf" srcId="{9393A9E7-BE6A-4A72-B5F8-550C573165A3}" destId="{BD917322-2C7E-4827-8337-73630B8C2B95}" srcOrd="0" destOrd="0" presId="urn:microsoft.com/office/officeart/2005/8/layout/hProcess4"/>
    <dgm:cxn modelId="{1566E35E-B75F-40DC-82B7-B4B4FE6F0E6E}" type="presOf" srcId="{D4A33ED3-7D4A-4A28-8B1D-3946F600EBF2}" destId="{767533DF-2AD8-4CE1-AD92-53A3E924CC03}" srcOrd="1" destOrd="0" presId="urn:microsoft.com/office/officeart/2005/8/layout/hProcess4"/>
    <dgm:cxn modelId="{EBCB6458-091F-4656-9C06-F5BCCE8B7059}" type="presOf" srcId="{0DFDC51F-BE10-41DE-8202-5A9BE957585A}" destId="{AE1EC3DC-467D-4F16-A0A0-3EE0DF2D4F8D}" srcOrd="1" destOrd="0" presId="urn:microsoft.com/office/officeart/2005/8/layout/hProcess4"/>
    <dgm:cxn modelId="{8C0B297E-8EC4-4ECC-A7B6-71722F2722F2}" type="presOf" srcId="{4A491E70-7E29-45A5-9A79-F83757E50191}" destId="{10D37D9B-4F7E-4607-8A36-E55BFF6885A5}" srcOrd="0" destOrd="0" presId="urn:microsoft.com/office/officeart/2005/8/layout/hProcess4"/>
    <dgm:cxn modelId="{011D9784-A44D-4FC1-9B16-E4D37FF9E4E6}" type="presOf" srcId="{61B71A23-90A6-4515-85FE-83D92C3A4880}" destId="{2A3E81F2-48C9-476C-BAC3-8CA9B48F8640}" srcOrd="0" destOrd="0" presId="urn:microsoft.com/office/officeart/2005/8/layout/hProcess4"/>
    <dgm:cxn modelId="{FF04158B-0ED7-40D9-BCAA-E2BC9F160332}" type="presOf" srcId="{7CA8238F-4502-4078-AAA1-9C3240FACF04}" destId="{AB47866A-E6F9-4C8E-BC2C-B3EAAA0D08C4}" srcOrd="0" destOrd="0" presId="urn:microsoft.com/office/officeart/2005/8/layout/hProcess4"/>
    <dgm:cxn modelId="{0CF9158B-BCAB-48BB-B684-315C64BEAA50}" type="presOf" srcId="{01328C2F-57D3-4BAF-B4FE-B1549A2A233A}" destId="{EEC32B3C-BB4A-4751-B144-B411E896985D}" srcOrd="0" destOrd="1" presId="urn:microsoft.com/office/officeart/2005/8/layout/hProcess4"/>
    <dgm:cxn modelId="{CB7FB58D-905E-4310-AEC5-86E7EA1AE915}" srcId="{9393A9E7-BE6A-4A72-B5F8-550C573165A3}" destId="{E6E3D2CA-111B-49FE-9511-5EB3044D2916}" srcOrd="1" destOrd="0" parTransId="{4C125044-513E-46CA-9C62-52AB6CDC963E}" sibTransId="{7CA8238F-4502-4078-AAA1-9C3240FACF04}"/>
    <dgm:cxn modelId="{F4593292-268D-46F9-8C05-62DC27EA1E70}" type="presOf" srcId="{D4A33ED3-7D4A-4A28-8B1D-3946F600EBF2}" destId="{BC5F4943-C165-4554-B39C-1ED63FD9A3E5}" srcOrd="0" destOrd="0" presId="urn:microsoft.com/office/officeart/2005/8/layout/hProcess4"/>
    <dgm:cxn modelId="{B13FABA8-416B-4281-9E5A-EFB761368E79}" type="presOf" srcId="{0DFDC51F-BE10-41DE-8202-5A9BE957585A}" destId="{43FA2E05-DBDB-4CA8-8A61-D0B4F250DCE6}" srcOrd="0" destOrd="0" presId="urn:microsoft.com/office/officeart/2005/8/layout/hProcess4"/>
    <dgm:cxn modelId="{DA82BCA9-561F-438E-B746-B813C6CB69E8}" type="presOf" srcId="{79778667-2D36-4EE2-B356-9DD7417271EE}" destId="{75604425-336B-4C3F-A740-6A6291CDBC05}" srcOrd="1" destOrd="0" presId="urn:microsoft.com/office/officeart/2005/8/layout/hProcess4"/>
    <dgm:cxn modelId="{AAC2C2A9-A0A3-4B60-B393-522A75A34CE8}" srcId="{910E2253-F1F9-4AB1-A8E3-BC33807E9349}" destId="{7852BEBF-1878-4504-AECA-D805D6537671}" srcOrd="1" destOrd="0" parTransId="{8238B268-39BD-47D9-8642-CACA17C5CF53}" sibTransId="{015D8F92-BDD1-4277-BE25-099481D8D9D0}"/>
    <dgm:cxn modelId="{DB2AEEA9-CA98-4143-BAA0-5B74181CB30A}" srcId="{9393A9E7-BE6A-4A72-B5F8-550C573165A3}" destId="{61B71A23-90A6-4515-85FE-83D92C3A4880}" srcOrd="3" destOrd="0" parTransId="{338FCC03-F440-44E3-968D-1753BE7D54EE}" sibTransId="{7AF5AE53-52E6-4297-A553-90491E4A97B7}"/>
    <dgm:cxn modelId="{AD67B3AB-62BB-4C4C-8BB4-CF1ED1F5B183}" type="presOf" srcId="{07A3554A-DB6E-45BC-BA6D-40C041B60F53}" destId="{7536037F-351D-4326-9680-E49434DB180F}" srcOrd="0" destOrd="0" presId="urn:microsoft.com/office/officeart/2005/8/layout/hProcess4"/>
    <dgm:cxn modelId="{F375EDAF-09BE-4052-BD12-913AF94C14AA}" type="presOf" srcId="{7852BEBF-1878-4504-AECA-D805D6537671}" destId="{75604425-336B-4C3F-A740-6A6291CDBC05}" srcOrd="1" destOrd="1" presId="urn:microsoft.com/office/officeart/2005/8/layout/hProcess4"/>
    <dgm:cxn modelId="{2399FCBE-B3CA-45D6-8BCE-4B476F6FB2CF}" type="presOf" srcId="{7852BEBF-1878-4504-AECA-D805D6537671}" destId="{D29A0886-AE76-4C89-BF88-F03046B1957D}" srcOrd="0" destOrd="1" presId="urn:microsoft.com/office/officeart/2005/8/layout/hProcess4"/>
    <dgm:cxn modelId="{DB2B1EC2-E213-4A0D-82D8-017E010B5E8A}" srcId="{E6E3D2CA-111B-49FE-9511-5EB3044D2916}" destId="{BF526E18-797F-46AE-AA3C-68A6064042B8}" srcOrd="0" destOrd="0" parTransId="{0E91132A-6F90-4913-BA88-D12F146BDB8A}" sibTransId="{42AE2BFE-03E5-4299-84A0-23B32D5BA6DB}"/>
    <dgm:cxn modelId="{21D700C3-2A11-482C-96CB-F5342ED67376}" type="presOf" srcId="{3D12B41F-5B5C-4707-B72C-ADFB8A0B9C62}" destId="{5E018DA7-6CD0-4AAF-ADF8-5B77210420E2}" srcOrd="0" destOrd="0" presId="urn:microsoft.com/office/officeart/2005/8/layout/hProcess4"/>
    <dgm:cxn modelId="{8ABCC1CC-7939-482F-A615-F4D8D0FD9279}" type="presOf" srcId="{07A3554A-DB6E-45BC-BA6D-40C041B60F53}" destId="{D9F7562C-14A3-48A5-8725-6011AF5C1A3E}" srcOrd="1" destOrd="0" presId="urn:microsoft.com/office/officeart/2005/8/layout/hProcess4"/>
    <dgm:cxn modelId="{DE211CD6-7009-4040-82C0-6C9B94262237}" srcId="{C9274EF1-AB4A-4714-99BD-42CDCCC1AD26}" destId="{0DFDC51F-BE10-41DE-8202-5A9BE957585A}" srcOrd="0" destOrd="0" parTransId="{F769591E-BB74-47B2-9D94-8B4C46F42377}" sibTransId="{8FA15A63-4CC3-479A-B1DD-DF47F91E4964}"/>
    <dgm:cxn modelId="{3E3E0DE1-050C-405A-BF66-31A5930B542B}" srcId="{9393A9E7-BE6A-4A72-B5F8-550C573165A3}" destId="{3D12B41F-5B5C-4707-B72C-ADFB8A0B9C62}" srcOrd="0" destOrd="0" parTransId="{D90D0ACD-59BD-49CB-B3AA-F297D0B8F92B}" sibTransId="{4A491E70-7E29-45A5-9A79-F83757E50191}"/>
    <dgm:cxn modelId="{7321B4E8-5003-4B36-9EA3-D8121BBDE39F}" type="presOf" srcId="{7AF5AE53-52E6-4297-A553-90491E4A97B7}" destId="{18FD428D-5025-4671-8ABF-CCE9B19D4950}" srcOrd="0" destOrd="0" presId="urn:microsoft.com/office/officeart/2005/8/layout/hProcess4"/>
    <dgm:cxn modelId="{F8750BED-4F0C-4378-A227-824B1915701E}" srcId="{E6E3D2CA-111B-49FE-9511-5EB3044D2916}" destId="{01328C2F-57D3-4BAF-B4FE-B1549A2A233A}" srcOrd="1" destOrd="0" parTransId="{8B8E5FB7-BFBD-45C9-9DF5-CB015917955F}" sibTransId="{2D17B6C1-100C-4C98-9075-8ABC0C35F2ED}"/>
    <dgm:cxn modelId="{1F2AC0EE-A51C-4589-97D5-E9D081233C8B}" type="presOf" srcId="{BF526E18-797F-46AE-AA3C-68A6064042B8}" destId="{EEC32B3C-BB4A-4751-B144-B411E896985D}" srcOrd="0" destOrd="0" presId="urn:microsoft.com/office/officeart/2005/8/layout/hProcess4"/>
    <dgm:cxn modelId="{FC2E8CF0-92EB-41C8-A483-4D3EDEE6E802}" type="presOf" srcId="{1DD2CD0F-EE44-44E7-B71E-55DC5569A49A}" destId="{6E905EDF-35DF-4CE4-82C4-34A984AA011C}" srcOrd="0" destOrd="0" presId="urn:microsoft.com/office/officeart/2005/8/layout/hProcess4"/>
    <dgm:cxn modelId="{D2B92AF3-9590-45D9-8AC5-973046D9FF82}" srcId="{61B71A23-90A6-4515-85FE-83D92C3A4880}" destId="{07A3554A-DB6E-45BC-BA6D-40C041B60F53}" srcOrd="0" destOrd="0" parTransId="{80AC017A-BD68-45B1-B646-BB346AD34187}" sibTransId="{9F8335A5-B9FD-4240-959E-8CA0FF44606B}"/>
    <dgm:cxn modelId="{0F0806FB-82C8-4EAE-A6ED-BF58F238D520}" srcId="{910E2253-F1F9-4AB1-A8E3-BC33807E9349}" destId="{79778667-2D36-4EE2-B356-9DD7417271EE}" srcOrd="0" destOrd="0" parTransId="{87D980C3-A166-46B8-B87D-616C9792F974}" sibTransId="{0C37B5E9-FE68-4968-87C5-1E22F4F7218D}"/>
    <dgm:cxn modelId="{2E5ABCFB-FC1F-4004-A99D-40485330432F}" type="presOf" srcId="{BF526E18-797F-46AE-AA3C-68A6064042B8}" destId="{1E7ADFBE-85DC-4314-AD38-0B25711FB7C1}" srcOrd="1" destOrd="0" presId="urn:microsoft.com/office/officeart/2005/8/layout/hProcess4"/>
    <dgm:cxn modelId="{3371E74F-8A6E-4290-9F71-929C6A3E6094}" type="presParOf" srcId="{BD917322-2C7E-4827-8337-73630B8C2B95}" destId="{3C13E43A-1114-4D43-8959-F134D012CF84}" srcOrd="0" destOrd="0" presId="urn:microsoft.com/office/officeart/2005/8/layout/hProcess4"/>
    <dgm:cxn modelId="{F3BA71A6-D12F-461D-ABB0-BC6AA4F09454}" type="presParOf" srcId="{BD917322-2C7E-4827-8337-73630B8C2B95}" destId="{2CB842BB-4066-49DB-8F09-AF4C1C57172E}" srcOrd="1" destOrd="0" presId="urn:microsoft.com/office/officeart/2005/8/layout/hProcess4"/>
    <dgm:cxn modelId="{F7939C89-8030-4F25-893B-C35ADF4702F4}" type="presParOf" srcId="{BD917322-2C7E-4827-8337-73630B8C2B95}" destId="{2E9896C2-9605-4AE3-A77A-DC43C81DAC61}" srcOrd="2" destOrd="0" presId="urn:microsoft.com/office/officeart/2005/8/layout/hProcess4"/>
    <dgm:cxn modelId="{6F273105-7C20-4ADA-B0DC-66A0EF295416}" type="presParOf" srcId="{2E9896C2-9605-4AE3-A77A-DC43C81DAC61}" destId="{269D2D9B-479E-4A2D-8D75-C5FB9112AB9B}" srcOrd="0" destOrd="0" presId="urn:microsoft.com/office/officeart/2005/8/layout/hProcess4"/>
    <dgm:cxn modelId="{0E68B773-445E-4AA3-8356-F9C0F5E6FA8A}" type="presParOf" srcId="{269D2D9B-479E-4A2D-8D75-C5FB9112AB9B}" destId="{BF17F9CD-34FB-460B-9C8B-179B2D5EAD31}" srcOrd="0" destOrd="0" presId="urn:microsoft.com/office/officeart/2005/8/layout/hProcess4"/>
    <dgm:cxn modelId="{8EE402CC-7D5F-492D-A07A-83EC0E24504C}" type="presParOf" srcId="{269D2D9B-479E-4A2D-8D75-C5FB9112AB9B}" destId="{BC5F4943-C165-4554-B39C-1ED63FD9A3E5}" srcOrd="1" destOrd="0" presId="urn:microsoft.com/office/officeart/2005/8/layout/hProcess4"/>
    <dgm:cxn modelId="{7CD3B68C-3ACA-41BE-B59B-65BDC902B076}" type="presParOf" srcId="{269D2D9B-479E-4A2D-8D75-C5FB9112AB9B}" destId="{767533DF-2AD8-4CE1-AD92-53A3E924CC03}" srcOrd="2" destOrd="0" presId="urn:microsoft.com/office/officeart/2005/8/layout/hProcess4"/>
    <dgm:cxn modelId="{B9BF2715-59D3-4C7F-869B-EA228841289F}" type="presParOf" srcId="{269D2D9B-479E-4A2D-8D75-C5FB9112AB9B}" destId="{5E018DA7-6CD0-4AAF-ADF8-5B77210420E2}" srcOrd="3" destOrd="0" presId="urn:microsoft.com/office/officeart/2005/8/layout/hProcess4"/>
    <dgm:cxn modelId="{C1ABBE0E-FC07-464A-AB5E-59C3DF3A44BE}" type="presParOf" srcId="{269D2D9B-479E-4A2D-8D75-C5FB9112AB9B}" destId="{3D4A1C00-3CDB-413C-88F0-669E6BF4636B}" srcOrd="4" destOrd="0" presId="urn:microsoft.com/office/officeart/2005/8/layout/hProcess4"/>
    <dgm:cxn modelId="{8A3A9748-C769-49DE-B969-E0071CEF584C}" type="presParOf" srcId="{2E9896C2-9605-4AE3-A77A-DC43C81DAC61}" destId="{10D37D9B-4F7E-4607-8A36-E55BFF6885A5}" srcOrd="1" destOrd="0" presId="urn:microsoft.com/office/officeart/2005/8/layout/hProcess4"/>
    <dgm:cxn modelId="{313AEFD7-3AF7-46B3-8BA5-D6F92F5F5C89}" type="presParOf" srcId="{2E9896C2-9605-4AE3-A77A-DC43C81DAC61}" destId="{24FC0E87-89B1-4837-821E-A42F016AAA04}" srcOrd="2" destOrd="0" presId="urn:microsoft.com/office/officeart/2005/8/layout/hProcess4"/>
    <dgm:cxn modelId="{0C4502D9-74DF-45FF-AC00-B2ED1A91BBD0}" type="presParOf" srcId="{24FC0E87-89B1-4837-821E-A42F016AAA04}" destId="{D99F2195-D047-4F5A-A078-491E47B43F84}" srcOrd="0" destOrd="0" presId="urn:microsoft.com/office/officeart/2005/8/layout/hProcess4"/>
    <dgm:cxn modelId="{A9596286-1286-4165-BA1E-15F53A77CC99}" type="presParOf" srcId="{24FC0E87-89B1-4837-821E-A42F016AAA04}" destId="{EEC32B3C-BB4A-4751-B144-B411E896985D}" srcOrd="1" destOrd="0" presId="urn:microsoft.com/office/officeart/2005/8/layout/hProcess4"/>
    <dgm:cxn modelId="{E688B729-340B-40E2-8A5C-1C9A66CF5E0D}" type="presParOf" srcId="{24FC0E87-89B1-4837-821E-A42F016AAA04}" destId="{1E7ADFBE-85DC-4314-AD38-0B25711FB7C1}" srcOrd="2" destOrd="0" presId="urn:microsoft.com/office/officeart/2005/8/layout/hProcess4"/>
    <dgm:cxn modelId="{56122EC4-B5E4-402E-9730-952EB71A0A5F}" type="presParOf" srcId="{24FC0E87-89B1-4837-821E-A42F016AAA04}" destId="{B3FF43D7-E63D-408D-91B5-3422B0874EEF}" srcOrd="3" destOrd="0" presId="urn:microsoft.com/office/officeart/2005/8/layout/hProcess4"/>
    <dgm:cxn modelId="{43BDD747-4F41-4617-99E6-ADA8D1019AF6}" type="presParOf" srcId="{24FC0E87-89B1-4837-821E-A42F016AAA04}" destId="{6C0FF839-2C44-4386-B273-08F4473F7D81}" srcOrd="4" destOrd="0" presId="urn:microsoft.com/office/officeart/2005/8/layout/hProcess4"/>
    <dgm:cxn modelId="{49F0F964-BB0D-4612-9DDE-817BF4203BD5}" type="presParOf" srcId="{2E9896C2-9605-4AE3-A77A-DC43C81DAC61}" destId="{AB47866A-E6F9-4C8E-BC2C-B3EAAA0D08C4}" srcOrd="3" destOrd="0" presId="urn:microsoft.com/office/officeart/2005/8/layout/hProcess4"/>
    <dgm:cxn modelId="{0C0CD154-0AA4-4F85-A433-B150698761E9}" type="presParOf" srcId="{2E9896C2-9605-4AE3-A77A-DC43C81DAC61}" destId="{32866C2D-A108-4D69-80F1-F5B814CDD71A}" srcOrd="4" destOrd="0" presId="urn:microsoft.com/office/officeart/2005/8/layout/hProcess4"/>
    <dgm:cxn modelId="{47A77775-BC9E-4E05-86C3-0CA699B5B393}" type="presParOf" srcId="{32866C2D-A108-4D69-80F1-F5B814CDD71A}" destId="{6E682866-974E-4912-80BB-2BB2F8413D1B}" srcOrd="0" destOrd="0" presId="urn:microsoft.com/office/officeart/2005/8/layout/hProcess4"/>
    <dgm:cxn modelId="{874A68B8-C2C0-4E05-9A98-54717C05C8BE}" type="presParOf" srcId="{32866C2D-A108-4D69-80F1-F5B814CDD71A}" destId="{D29A0886-AE76-4C89-BF88-F03046B1957D}" srcOrd="1" destOrd="0" presId="urn:microsoft.com/office/officeart/2005/8/layout/hProcess4"/>
    <dgm:cxn modelId="{5EA8CE8D-CC71-4150-B402-E035EC058A02}" type="presParOf" srcId="{32866C2D-A108-4D69-80F1-F5B814CDD71A}" destId="{75604425-336B-4C3F-A740-6A6291CDBC05}" srcOrd="2" destOrd="0" presId="urn:microsoft.com/office/officeart/2005/8/layout/hProcess4"/>
    <dgm:cxn modelId="{D30873D8-82C8-4C2C-B744-77046179AF76}" type="presParOf" srcId="{32866C2D-A108-4D69-80F1-F5B814CDD71A}" destId="{48B4E9FE-B0E7-41AA-8942-887B8517C10A}" srcOrd="3" destOrd="0" presId="urn:microsoft.com/office/officeart/2005/8/layout/hProcess4"/>
    <dgm:cxn modelId="{94A905D2-9D15-4F65-B14B-209100486FA5}" type="presParOf" srcId="{32866C2D-A108-4D69-80F1-F5B814CDD71A}" destId="{FC166024-943E-4FFE-B707-4509671FD522}" srcOrd="4" destOrd="0" presId="urn:microsoft.com/office/officeart/2005/8/layout/hProcess4"/>
    <dgm:cxn modelId="{AA34EF9E-95B1-48C0-9C2E-E249C9742627}" type="presParOf" srcId="{2E9896C2-9605-4AE3-A77A-DC43C81DAC61}" destId="{6E905EDF-35DF-4CE4-82C4-34A984AA011C}" srcOrd="5" destOrd="0" presId="urn:microsoft.com/office/officeart/2005/8/layout/hProcess4"/>
    <dgm:cxn modelId="{1B33CDE6-DD3D-4303-8CC6-22C4A48EE979}" type="presParOf" srcId="{2E9896C2-9605-4AE3-A77A-DC43C81DAC61}" destId="{955C727A-F0EF-43BC-A3BC-027E89DCF9C7}" srcOrd="6" destOrd="0" presId="urn:microsoft.com/office/officeart/2005/8/layout/hProcess4"/>
    <dgm:cxn modelId="{31FB0036-1C6E-4D70-898B-76CB77B6FADD}" type="presParOf" srcId="{955C727A-F0EF-43BC-A3BC-027E89DCF9C7}" destId="{BD8B5209-03F9-4445-A79D-B41CAE81ACFF}" srcOrd="0" destOrd="0" presId="urn:microsoft.com/office/officeart/2005/8/layout/hProcess4"/>
    <dgm:cxn modelId="{9D3C3AC0-ABB4-4DCB-BD66-ADB9A8BDBC09}" type="presParOf" srcId="{955C727A-F0EF-43BC-A3BC-027E89DCF9C7}" destId="{7536037F-351D-4326-9680-E49434DB180F}" srcOrd="1" destOrd="0" presId="urn:microsoft.com/office/officeart/2005/8/layout/hProcess4"/>
    <dgm:cxn modelId="{E31FBA22-1011-413D-9D3F-31F5651CFA61}" type="presParOf" srcId="{955C727A-F0EF-43BC-A3BC-027E89DCF9C7}" destId="{D9F7562C-14A3-48A5-8725-6011AF5C1A3E}" srcOrd="2" destOrd="0" presId="urn:microsoft.com/office/officeart/2005/8/layout/hProcess4"/>
    <dgm:cxn modelId="{04AEDC61-90AE-4BAD-A908-EA3CF7FE19C7}" type="presParOf" srcId="{955C727A-F0EF-43BC-A3BC-027E89DCF9C7}" destId="{2A3E81F2-48C9-476C-BAC3-8CA9B48F8640}" srcOrd="3" destOrd="0" presId="urn:microsoft.com/office/officeart/2005/8/layout/hProcess4"/>
    <dgm:cxn modelId="{8DF09850-96AE-4DEF-AD10-30605B57C9B8}" type="presParOf" srcId="{955C727A-F0EF-43BC-A3BC-027E89DCF9C7}" destId="{1DE678E4-DD4D-4449-AC65-F8031344B889}" srcOrd="4" destOrd="0" presId="urn:microsoft.com/office/officeart/2005/8/layout/hProcess4"/>
    <dgm:cxn modelId="{87F1BD65-E570-4F27-AEF5-C7E2B96784F5}" type="presParOf" srcId="{2E9896C2-9605-4AE3-A77A-DC43C81DAC61}" destId="{18FD428D-5025-4671-8ABF-CCE9B19D4950}" srcOrd="7" destOrd="0" presId="urn:microsoft.com/office/officeart/2005/8/layout/hProcess4"/>
    <dgm:cxn modelId="{884C17C4-D4D2-4C5C-8849-D8BFCA998D9A}" type="presParOf" srcId="{2E9896C2-9605-4AE3-A77A-DC43C81DAC61}" destId="{576DA203-E2B9-49DC-B071-0D10C3D526BC}" srcOrd="8" destOrd="0" presId="urn:microsoft.com/office/officeart/2005/8/layout/hProcess4"/>
    <dgm:cxn modelId="{64CE3AD3-2CF7-4D89-A3C1-1025F381F3CF}" type="presParOf" srcId="{576DA203-E2B9-49DC-B071-0D10C3D526BC}" destId="{794F55BB-7AF6-481D-940C-14CFC7C5E849}" srcOrd="0" destOrd="0" presId="urn:microsoft.com/office/officeart/2005/8/layout/hProcess4"/>
    <dgm:cxn modelId="{6817BC4A-B28E-4975-AA8C-E14D04A93D5A}" type="presParOf" srcId="{576DA203-E2B9-49DC-B071-0D10C3D526BC}" destId="{43FA2E05-DBDB-4CA8-8A61-D0B4F250DCE6}" srcOrd="1" destOrd="0" presId="urn:microsoft.com/office/officeart/2005/8/layout/hProcess4"/>
    <dgm:cxn modelId="{8DFEFCF8-FF23-4E63-866B-BCAEB1F30278}" type="presParOf" srcId="{576DA203-E2B9-49DC-B071-0D10C3D526BC}" destId="{AE1EC3DC-467D-4F16-A0A0-3EE0DF2D4F8D}" srcOrd="2" destOrd="0" presId="urn:microsoft.com/office/officeart/2005/8/layout/hProcess4"/>
    <dgm:cxn modelId="{B8353060-75BE-40EB-8D28-138D69B23C1E}" type="presParOf" srcId="{576DA203-E2B9-49DC-B071-0D10C3D526BC}" destId="{8005933E-790C-44F6-8357-5C3BA9C61969}" srcOrd="3" destOrd="0" presId="urn:microsoft.com/office/officeart/2005/8/layout/hProcess4"/>
    <dgm:cxn modelId="{265E1B93-351B-4AAA-979A-CEA40F35FE1F}" type="presParOf" srcId="{576DA203-E2B9-49DC-B071-0D10C3D526BC}" destId="{8F16967A-194E-40BC-9C78-D643AAE993E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B85FF-00B6-4AFE-BA57-DAA64042C5AD}">
      <dsp:nvSpPr>
        <dsp:cNvPr id="0" name=""/>
        <dsp:cNvSpPr/>
      </dsp:nvSpPr>
      <dsp:spPr>
        <a:xfrm>
          <a:off x="1042831" y="262441"/>
          <a:ext cx="3810915" cy="1323480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3ADA-132F-467B-B2C8-96FB71013558}">
      <dsp:nvSpPr>
        <dsp:cNvPr id="0" name=""/>
        <dsp:cNvSpPr/>
      </dsp:nvSpPr>
      <dsp:spPr>
        <a:xfrm>
          <a:off x="2584923" y="3503197"/>
          <a:ext cx="738549" cy="472671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EB0A0-3531-49C7-92BC-2A7238E37716}">
      <dsp:nvSpPr>
        <dsp:cNvPr id="0" name=""/>
        <dsp:cNvSpPr/>
      </dsp:nvSpPr>
      <dsp:spPr>
        <a:xfrm>
          <a:off x="1181679" y="3881334"/>
          <a:ext cx="3545037" cy="886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/>
            <a:t>Potential policy impact</a:t>
          </a:r>
          <a:endParaRPr lang="en-US" sz="2500" kern="1200" dirty="0"/>
        </a:p>
      </dsp:txBody>
      <dsp:txXfrm>
        <a:off x="1181679" y="3881334"/>
        <a:ext cx="3545037" cy="886259"/>
      </dsp:txXfrm>
    </dsp:sp>
    <dsp:sp modelId="{5F5E5603-D04F-4D4F-B4FD-DC03CAF7ADE1}">
      <dsp:nvSpPr>
        <dsp:cNvPr id="0" name=""/>
        <dsp:cNvSpPr/>
      </dsp:nvSpPr>
      <dsp:spPr>
        <a:xfrm>
          <a:off x="2428350" y="1688137"/>
          <a:ext cx="1329389" cy="13293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 err="1"/>
            <a:t>Legitimacy</a:t>
          </a:r>
          <a:endParaRPr lang="en-US" sz="1400" kern="1200" dirty="0"/>
        </a:p>
      </dsp:txBody>
      <dsp:txXfrm>
        <a:off x="2623035" y="1882822"/>
        <a:ext cx="940019" cy="940019"/>
      </dsp:txXfrm>
    </dsp:sp>
    <dsp:sp modelId="{7BBF45EA-C72F-466F-8134-EAF574AA5626}">
      <dsp:nvSpPr>
        <dsp:cNvPr id="0" name=""/>
        <dsp:cNvSpPr/>
      </dsp:nvSpPr>
      <dsp:spPr>
        <a:xfrm>
          <a:off x="1477098" y="690800"/>
          <a:ext cx="1329389" cy="1329389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 err="1"/>
            <a:t>Credibility</a:t>
          </a:r>
          <a:endParaRPr lang="en-US" sz="1400" kern="1200" dirty="0"/>
        </a:p>
      </dsp:txBody>
      <dsp:txXfrm>
        <a:off x="1671783" y="885485"/>
        <a:ext cx="940019" cy="940019"/>
      </dsp:txXfrm>
    </dsp:sp>
    <dsp:sp modelId="{5AEA527B-8E9D-44FA-9A1C-8C260762D4C1}">
      <dsp:nvSpPr>
        <dsp:cNvPr id="0" name=""/>
        <dsp:cNvSpPr/>
      </dsp:nvSpPr>
      <dsp:spPr>
        <a:xfrm>
          <a:off x="2797663" y="394908"/>
          <a:ext cx="1329389" cy="1329389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 err="1"/>
            <a:t>Salience</a:t>
          </a:r>
          <a:endParaRPr lang="en-US" sz="1400" kern="1200" dirty="0"/>
        </a:p>
      </dsp:txBody>
      <dsp:txXfrm>
        <a:off x="2992348" y="589593"/>
        <a:ext cx="940019" cy="940019"/>
      </dsp:txXfrm>
    </dsp:sp>
    <dsp:sp modelId="{1F9B9BF9-6A8F-4156-B15C-DB46DB24EB96}">
      <dsp:nvSpPr>
        <dsp:cNvPr id="0" name=""/>
        <dsp:cNvSpPr/>
      </dsp:nvSpPr>
      <dsp:spPr>
        <a:xfrm>
          <a:off x="454804" y="77263"/>
          <a:ext cx="4998786" cy="335409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A1080-55EE-4A27-A92F-7D7079BFFA46}">
      <dsp:nvSpPr>
        <dsp:cNvPr id="0" name=""/>
        <dsp:cNvSpPr/>
      </dsp:nvSpPr>
      <dsp:spPr>
        <a:xfrm>
          <a:off x="4301840" y="0"/>
          <a:ext cx="6452761" cy="14027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3000" kern="1200" dirty="0" err="1"/>
            <a:t>What</a:t>
          </a:r>
          <a:r>
            <a:rPr lang="sv-SE" sz="3000" kern="1200" dirty="0"/>
            <a:t> do </a:t>
          </a:r>
          <a:r>
            <a:rPr lang="sv-SE" sz="3000" kern="1200" dirty="0" err="1"/>
            <a:t>you</a:t>
          </a:r>
          <a:r>
            <a:rPr lang="sv-SE" sz="3000" kern="1200" dirty="0"/>
            <a:t> </a:t>
          </a:r>
          <a:r>
            <a:rPr lang="sv-SE" sz="3000" kern="1200" dirty="0" err="1"/>
            <a:t>want</a:t>
          </a:r>
          <a:r>
            <a:rPr lang="sv-SE" sz="3000" kern="1200" dirty="0"/>
            <a:t> to </a:t>
          </a:r>
          <a:r>
            <a:rPr lang="sv-SE" sz="3000" kern="1200" dirty="0" err="1"/>
            <a:t>communicate</a:t>
          </a:r>
          <a:r>
            <a:rPr lang="sv-SE" sz="3000" kern="1200" dirty="0"/>
            <a:t>?</a:t>
          </a:r>
          <a:endParaRPr lang="en-US" sz="3000" kern="1200" dirty="0"/>
        </a:p>
      </dsp:txBody>
      <dsp:txXfrm>
        <a:off x="4301840" y="175347"/>
        <a:ext cx="5926720" cy="1052083"/>
      </dsp:txXfrm>
    </dsp:sp>
    <dsp:sp modelId="{7909B29B-F2A8-4A75-B69D-8986AD9DC77B}">
      <dsp:nvSpPr>
        <dsp:cNvPr id="0" name=""/>
        <dsp:cNvSpPr/>
      </dsp:nvSpPr>
      <dsp:spPr>
        <a:xfrm>
          <a:off x="0" y="0"/>
          <a:ext cx="4301840" cy="14027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000" kern="1200" dirty="0" err="1"/>
            <a:t>Why</a:t>
          </a:r>
          <a:r>
            <a:rPr lang="sv-SE" sz="4000" kern="1200" dirty="0"/>
            <a:t> </a:t>
          </a:r>
          <a:r>
            <a:rPr lang="sv-SE" sz="4000" kern="1200" dirty="0" err="1"/>
            <a:t>produce</a:t>
          </a:r>
          <a:r>
            <a:rPr lang="sv-SE" sz="4000" kern="1200" dirty="0"/>
            <a:t> a policy </a:t>
          </a:r>
          <a:r>
            <a:rPr lang="sv-SE" sz="4000" kern="1200" dirty="0" err="1"/>
            <a:t>brief</a:t>
          </a:r>
          <a:r>
            <a:rPr lang="sv-SE" sz="4000" kern="1200" dirty="0"/>
            <a:t>? </a:t>
          </a:r>
          <a:endParaRPr lang="en-US" sz="4000" kern="1200" dirty="0"/>
        </a:p>
      </dsp:txBody>
      <dsp:txXfrm>
        <a:off x="68478" y="68478"/>
        <a:ext cx="4164884" cy="1265821"/>
      </dsp:txXfrm>
    </dsp:sp>
    <dsp:sp modelId="{4C43A861-BA0B-4F11-A2C7-66F10F3E5215}">
      <dsp:nvSpPr>
        <dsp:cNvPr id="0" name=""/>
        <dsp:cNvSpPr/>
      </dsp:nvSpPr>
      <dsp:spPr>
        <a:xfrm>
          <a:off x="4301840" y="1543055"/>
          <a:ext cx="6452761" cy="14027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3000" kern="1200" dirty="0" err="1"/>
            <a:t>Why</a:t>
          </a:r>
          <a:r>
            <a:rPr lang="sv-SE" sz="3000" kern="1200" dirty="0"/>
            <a:t> </a:t>
          </a:r>
          <a:r>
            <a:rPr lang="sv-SE" sz="3000" kern="1200" dirty="0" err="1"/>
            <a:t>would</a:t>
          </a:r>
          <a:r>
            <a:rPr lang="sv-SE" sz="3000" kern="1200" dirty="0"/>
            <a:t> </a:t>
          </a:r>
          <a:r>
            <a:rPr lang="sv-SE" sz="3000" kern="1200" dirty="0" err="1"/>
            <a:t>they</a:t>
          </a:r>
          <a:r>
            <a:rPr lang="sv-SE" sz="3000" kern="1200" dirty="0"/>
            <a:t> </a:t>
          </a:r>
          <a:r>
            <a:rPr lang="sv-SE" sz="3000" kern="1200" dirty="0" err="1"/>
            <a:t>want</a:t>
          </a:r>
          <a:r>
            <a:rPr lang="sv-SE" sz="3000" kern="1200" dirty="0"/>
            <a:t> to read it? </a:t>
          </a:r>
          <a:endParaRPr lang="en-US" sz="3000" kern="1200" dirty="0"/>
        </a:p>
      </dsp:txBody>
      <dsp:txXfrm>
        <a:off x="4301840" y="1718402"/>
        <a:ext cx="5926720" cy="1052083"/>
      </dsp:txXfrm>
    </dsp:sp>
    <dsp:sp modelId="{252C01BE-4063-499F-BF4E-D0D062A4AB61}">
      <dsp:nvSpPr>
        <dsp:cNvPr id="0" name=""/>
        <dsp:cNvSpPr/>
      </dsp:nvSpPr>
      <dsp:spPr>
        <a:xfrm>
          <a:off x="0" y="1543055"/>
          <a:ext cx="4301840" cy="1402777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000" kern="1200" dirty="0" err="1"/>
            <a:t>Who</a:t>
          </a:r>
          <a:r>
            <a:rPr lang="sv-SE" sz="4000" kern="1200" dirty="0"/>
            <a:t> is </a:t>
          </a:r>
          <a:r>
            <a:rPr lang="sv-SE" sz="4000" kern="1200" dirty="0" err="1"/>
            <a:t>your</a:t>
          </a:r>
          <a:r>
            <a:rPr lang="sv-SE" sz="4000" kern="1200" dirty="0"/>
            <a:t> </a:t>
          </a:r>
          <a:r>
            <a:rPr lang="sv-SE" sz="4000" kern="1200" dirty="0" err="1"/>
            <a:t>audience</a:t>
          </a:r>
          <a:r>
            <a:rPr lang="sv-SE" sz="4000" kern="1200" dirty="0"/>
            <a:t>?</a:t>
          </a:r>
          <a:endParaRPr lang="en-US" sz="4000" kern="1200" dirty="0"/>
        </a:p>
      </dsp:txBody>
      <dsp:txXfrm>
        <a:off x="68478" y="1611533"/>
        <a:ext cx="4164884" cy="1265821"/>
      </dsp:txXfrm>
    </dsp:sp>
    <dsp:sp modelId="{CF8E10AD-F8A4-4659-97E7-F77AA3A38B6A}">
      <dsp:nvSpPr>
        <dsp:cNvPr id="0" name=""/>
        <dsp:cNvSpPr/>
      </dsp:nvSpPr>
      <dsp:spPr>
        <a:xfrm>
          <a:off x="4301840" y="3086111"/>
          <a:ext cx="6452761" cy="140277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3000" kern="1200" dirty="0" err="1"/>
            <a:t>What</a:t>
          </a:r>
          <a:r>
            <a:rPr lang="sv-SE" sz="3000" kern="1200" dirty="0"/>
            <a:t> policy process is relevant? </a:t>
          </a:r>
          <a:r>
            <a:rPr lang="sv-SE" sz="3000" kern="1200" dirty="0" err="1"/>
            <a:t>What</a:t>
          </a:r>
          <a:r>
            <a:rPr lang="sv-SE" sz="3000" kern="1200" dirty="0"/>
            <a:t> part </a:t>
          </a:r>
          <a:r>
            <a:rPr lang="sv-SE" sz="3000" kern="1200" dirty="0" err="1"/>
            <a:t>of</a:t>
          </a:r>
          <a:r>
            <a:rPr lang="sv-SE" sz="3000" kern="1200" dirty="0"/>
            <a:t> the process?</a:t>
          </a:r>
          <a:endParaRPr lang="en-US" sz="3000" kern="1200" dirty="0"/>
        </a:p>
      </dsp:txBody>
      <dsp:txXfrm>
        <a:off x="4301840" y="3261458"/>
        <a:ext cx="5926720" cy="1052083"/>
      </dsp:txXfrm>
    </dsp:sp>
    <dsp:sp modelId="{C7872571-2866-4238-B53C-C7F979F6774D}">
      <dsp:nvSpPr>
        <dsp:cNvPr id="0" name=""/>
        <dsp:cNvSpPr/>
      </dsp:nvSpPr>
      <dsp:spPr>
        <a:xfrm>
          <a:off x="0" y="3086111"/>
          <a:ext cx="4301840" cy="1402777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000" kern="1200" dirty="0" err="1"/>
            <a:t>What</a:t>
          </a:r>
          <a:r>
            <a:rPr lang="sv-SE" sz="4000" kern="1200" dirty="0"/>
            <a:t> </a:t>
          </a:r>
          <a:r>
            <a:rPr lang="sv-SE" sz="4000" kern="1200" dirty="0" err="1"/>
            <a:t>impact</a:t>
          </a:r>
          <a:r>
            <a:rPr lang="sv-SE" sz="4000" kern="1200" dirty="0"/>
            <a:t> </a:t>
          </a:r>
          <a:r>
            <a:rPr lang="sv-SE" sz="4000" kern="1200" dirty="0" err="1"/>
            <a:t>would</a:t>
          </a:r>
          <a:r>
            <a:rPr lang="sv-SE" sz="4000" kern="1200" dirty="0"/>
            <a:t> </a:t>
          </a:r>
          <a:r>
            <a:rPr lang="sv-SE" sz="4000" kern="1200" dirty="0" err="1"/>
            <a:t>you</a:t>
          </a:r>
          <a:r>
            <a:rPr lang="sv-SE" sz="4000" kern="1200" dirty="0"/>
            <a:t> </a:t>
          </a:r>
          <a:r>
            <a:rPr lang="sv-SE" sz="4000" kern="1200" dirty="0" err="1"/>
            <a:t>want</a:t>
          </a:r>
          <a:r>
            <a:rPr lang="sv-SE" sz="4000" kern="1200" dirty="0"/>
            <a:t>?</a:t>
          </a:r>
          <a:endParaRPr lang="en-US" sz="4000" kern="1200" dirty="0"/>
        </a:p>
      </dsp:txBody>
      <dsp:txXfrm>
        <a:off x="68478" y="3154589"/>
        <a:ext cx="4164884" cy="1265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2D1B-7393-4765-97BD-71767E2B847F}">
      <dsp:nvSpPr>
        <dsp:cNvPr id="0" name=""/>
        <dsp:cNvSpPr/>
      </dsp:nvSpPr>
      <dsp:spPr>
        <a:xfrm rot="5400000">
          <a:off x="2014635" y="3736101"/>
          <a:ext cx="2145340" cy="18664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 err="1"/>
            <a:t>Local</a:t>
          </a:r>
          <a:r>
            <a:rPr lang="sv-SE" sz="1600" kern="1200" dirty="0"/>
            <a:t> planning</a:t>
          </a:r>
          <a:endParaRPr lang="en-US" sz="1600" kern="1200" dirty="0"/>
        </a:p>
      </dsp:txBody>
      <dsp:txXfrm rot="-5400000">
        <a:off x="2444936" y="3930969"/>
        <a:ext cx="1284737" cy="1476710"/>
      </dsp:txXfrm>
    </dsp:sp>
    <dsp:sp modelId="{DC7D8946-CA30-41C1-ABE1-DA980F8A4E04}">
      <dsp:nvSpPr>
        <dsp:cNvPr id="0" name=""/>
        <dsp:cNvSpPr/>
      </dsp:nvSpPr>
      <dsp:spPr>
        <a:xfrm>
          <a:off x="6044138" y="430089"/>
          <a:ext cx="2394199" cy="128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885F2-A9A9-489E-860C-E46630D31F25}">
      <dsp:nvSpPr>
        <dsp:cNvPr id="0" name=""/>
        <dsp:cNvSpPr/>
      </dsp:nvSpPr>
      <dsp:spPr>
        <a:xfrm rot="5400000">
          <a:off x="5989493" y="3690470"/>
          <a:ext cx="2145340" cy="18664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…</a:t>
          </a:r>
          <a:endParaRPr lang="en-US" sz="1600" kern="1200" dirty="0"/>
        </a:p>
      </dsp:txBody>
      <dsp:txXfrm rot="-5400000">
        <a:off x="6419794" y="3885338"/>
        <a:ext cx="1284737" cy="1476710"/>
      </dsp:txXfrm>
    </dsp:sp>
    <dsp:sp modelId="{21171156-F007-41D8-9783-2C5E8D3CFFCD}">
      <dsp:nvSpPr>
        <dsp:cNvPr id="0" name=""/>
        <dsp:cNvSpPr/>
      </dsp:nvSpPr>
      <dsp:spPr>
        <a:xfrm rot="5400000">
          <a:off x="2952078" y="1961433"/>
          <a:ext cx="2145340" cy="18664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National </a:t>
          </a:r>
          <a:r>
            <a:rPr lang="sv-SE" sz="1600" kern="1200" dirty="0" err="1"/>
            <a:t>legislation</a:t>
          </a:r>
          <a:endParaRPr lang="en-US" sz="1600" kern="1200" dirty="0"/>
        </a:p>
      </dsp:txBody>
      <dsp:txXfrm rot="-5400000">
        <a:off x="3382379" y="2156301"/>
        <a:ext cx="1284737" cy="1476710"/>
      </dsp:txXfrm>
    </dsp:sp>
    <dsp:sp modelId="{52DE723E-30E5-4972-972F-8531645E5922}">
      <dsp:nvSpPr>
        <dsp:cNvPr id="0" name=""/>
        <dsp:cNvSpPr/>
      </dsp:nvSpPr>
      <dsp:spPr>
        <a:xfrm>
          <a:off x="715113" y="2251054"/>
          <a:ext cx="2316967" cy="128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A6F56-4025-44E0-A230-E420E0F0CD62}">
      <dsp:nvSpPr>
        <dsp:cNvPr id="0" name=""/>
        <dsp:cNvSpPr/>
      </dsp:nvSpPr>
      <dsp:spPr>
        <a:xfrm rot="5400000">
          <a:off x="3981050" y="231259"/>
          <a:ext cx="2145340" cy="18664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International </a:t>
          </a:r>
          <a:endParaRPr lang="en-US" sz="1600" kern="1200" dirty="0"/>
        </a:p>
      </dsp:txBody>
      <dsp:txXfrm rot="-5400000">
        <a:off x="4411351" y="426127"/>
        <a:ext cx="1284737" cy="1476710"/>
      </dsp:txXfrm>
    </dsp:sp>
    <dsp:sp modelId="{383C7F3A-63FE-40ED-896B-77FD89682FBE}">
      <dsp:nvSpPr>
        <dsp:cNvPr id="0" name=""/>
        <dsp:cNvSpPr/>
      </dsp:nvSpPr>
      <dsp:spPr>
        <a:xfrm rot="5400000">
          <a:off x="4981164" y="1961433"/>
          <a:ext cx="2145340" cy="18664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Regional </a:t>
          </a:r>
          <a:r>
            <a:rPr lang="sv-SE" sz="1600" kern="1200" dirty="0" err="1"/>
            <a:t>collaboration</a:t>
          </a:r>
          <a:br>
            <a:rPr lang="sv-SE" sz="1600" kern="1200" dirty="0"/>
          </a:br>
          <a:endParaRPr lang="en-US" sz="1600" kern="1200" dirty="0"/>
        </a:p>
      </dsp:txBody>
      <dsp:txXfrm rot="-5400000">
        <a:off x="5411465" y="2156301"/>
        <a:ext cx="1284737" cy="1476710"/>
      </dsp:txXfrm>
    </dsp:sp>
    <dsp:sp modelId="{C03715E6-7632-46A4-AC48-77E03961A15E}">
      <dsp:nvSpPr>
        <dsp:cNvPr id="0" name=""/>
        <dsp:cNvSpPr/>
      </dsp:nvSpPr>
      <dsp:spPr>
        <a:xfrm>
          <a:off x="6044138" y="4072019"/>
          <a:ext cx="2394199" cy="1287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58DD0-4194-487C-AF95-1524CADA8FA4}">
      <dsp:nvSpPr>
        <dsp:cNvPr id="0" name=""/>
        <dsp:cNvSpPr/>
      </dsp:nvSpPr>
      <dsp:spPr>
        <a:xfrm rot="5400000">
          <a:off x="3966527" y="3766887"/>
          <a:ext cx="2145340" cy="18664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 err="1"/>
            <a:t>Natural</a:t>
          </a:r>
          <a:r>
            <a:rPr lang="sv-SE" sz="1600" kern="1200" dirty="0"/>
            <a:t> </a:t>
          </a:r>
          <a:r>
            <a:rPr lang="sv-SE" sz="1600" kern="1200" dirty="0" err="1"/>
            <a:t>resource</a:t>
          </a:r>
          <a:r>
            <a:rPr lang="sv-SE" sz="1600" kern="1200" dirty="0"/>
            <a:t> management</a:t>
          </a:r>
          <a:endParaRPr lang="en-US" sz="1600" kern="1200" dirty="0"/>
        </a:p>
      </dsp:txBody>
      <dsp:txXfrm rot="-5400000">
        <a:off x="4396828" y="3961755"/>
        <a:ext cx="1284737" cy="1476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F4943-C165-4554-B39C-1ED63FD9A3E5}">
      <dsp:nvSpPr>
        <dsp:cNvPr id="0" name=""/>
        <dsp:cNvSpPr/>
      </dsp:nvSpPr>
      <dsp:spPr>
        <a:xfrm>
          <a:off x="747" y="1822399"/>
          <a:ext cx="1858704" cy="153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/>
            <a:t>A new </a:t>
          </a:r>
          <a:r>
            <a:rPr lang="sv-SE" sz="1900" kern="1200" dirty="0" err="1"/>
            <a:t>concern</a:t>
          </a:r>
          <a:r>
            <a:rPr lang="sv-SE" sz="1900" kern="1200" dirty="0"/>
            <a:t>?</a:t>
          </a:r>
          <a:endParaRPr lang="en-US" sz="1900" kern="1200" dirty="0"/>
        </a:p>
      </dsp:txBody>
      <dsp:txXfrm>
        <a:off x="36027" y="1857679"/>
        <a:ext cx="1788144" cy="1133973"/>
      </dsp:txXfrm>
    </dsp:sp>
    <dsp:sp modelId="{10D37D9B-4F7E-4607-8A36-E55BFF6885A5}">
      <dsp:nvSpPr>
        <dsp:cNvPr id="0" name=""/>
        <dsp:cNvSpPr/>
      </dsp:nvSpPr>
      <dsp:spPr>
        <a:xfrm>
          <a:off x="995703" y="2334192"/>
          <a:ext cx="2114006" cy="2114006"/>
        </a:xfrm>
        <a:prstGeom prst="leftCircularArrow">
          <a:avLst>
            <a:gd name="adj1" fmla="val 3423"/>
            <a:gd name="adj2" fmla="val 423885"/>
            <a:gd name="adj3" fmla="val 1944418"/>
            <a:gd name="adj4" fmla="val 8769511"/>
            <a:gd name="adj5" fmla="val 399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18DA7-6CD0-4AAF-ADF8-5B77210420E2}">
      <dsp:nvSpPr>
        <dsp:cNvPr id="0" name=""/>
        <dsp:cNvSpPr/>
      </dsp:nvSpPr>
      <dsp:spPr>
        <a:xfrm>
          <a:off x="413792" y="2774696"/>
          <a:ext cx="1652181" cy="11614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Agenda </a:t>
          </a:r>
          <a:r>
            <a:rPr lang="sv-SE" sz="2000" kern="1200" dirty="0" err="1"/>
            <a:t>setting</a:t>
          </a:r>
          <a:endParaRPr lang="en-US" sz="2000" kern="1200" dirty="0"/>
        </a:p>
      </dsp:txBody>
      <dsp:txXfrm>
        <a:off x="447811" y="2808715"/>
        <a:ext cx="1584143" cy="1093451"/>
      </dsp:txXfrm>
    </dsp:sp>
    <dsp:sp modelId="{EEC32B3C-BB4A-4751-B144-B411E896985D}">
      <dsp:nvSpPr>
        <dsp:cNvPr id="0" name=""/>
        <dsp:cNvSpPr/>
      </dsp:nvSpPr>
      <dsp:spPr>
        <a:xfrm>
          <a:off x="2410518" y="1948517"/>
          <a:ext cx="1858704" cy="153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 err="1"/>
            <a:t>Scale</a:t>
          </a:r>
          <a:r>
            <a:rPr lang="sv-SE" sz="1900" kern="1200" dirty="0"/>
            <a:t> </a:t>
          </a:r>
          <a:r>
            <a:rPr lang="sv-SE" sz="1900" kern="1200" dirty="0" err="1"/>
            <a:t>of</a:t>
          </a:r>
          <a:r>
            <a:rPr lang="sv-SE" sz="1900" kern="1200" dirty="0"/>
            <a:t> problem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 err="1"/>
            <a:t>Possible</a:t>
          </a:r>
          <a:r>
            <a:rPr lang="sv-SE" sz="1900" kern="1200" dirty="0"/>
            <a:t> solutions</a:t>
          </a:r>
          <a:endParaRPr lang="en-US" sz="1900" kern="1200" dirty="0"/>
        </a:p>
      </dsp:txBody>
      <dsp:txXfrm>
        <a:off x="2445798" y="2312306"/>
        <a:ext cx="1788144" cy="1133973"/>
      </dsp:txXfrm>
    </dsp:sp>
    <dsp:sp modelId="{AB47866A-E6F9-4C8E-BC2C-B3EAAA0D08C4}">
      <dsp:nvSpPr>
        <dsp:cNvPr id="0" name=""/>
        <dsp:cNvSpPr/>
      </dsp:nvSpPr>
      <dsp:spPr>
        <a:xfrm>
          <a:off x="3428486" y="987517"/>
          <a:ext cx="2346126" cy="2346126"/>
        </a:xfrm>
        <a:prstGeom prst="circularArrow">
          <a:avLst>
            <a:gd name="adj1" fmla="val 3084"/>
            <a:gd name="adj2" fmla="val 378896"/>
            <a:gd name="adj3" fmla="val 19445594"/>
            <a:gd name="adj4" fmla="val 12575511"/>
            <a:gd name="adj5" fmla="val 3598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F43D7-E63D-408D-91B5-3422B0874EEF}">
      <dsp:nvSpPr>
        <dsp:cNvPr id="0" name=""/>
        <dsp:cNvSpPr/>
      </dsp:nvSpPr>
      <dsp:spPr>
        <a:xfrm>
          <a:off x="2823563" y="1620008"/>
          <a:ext cx="1652181" cy="657018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Policy </a:t>
          </a:r>
          <a:r>
            <a:rPr lang="sv-SE" sz="2000" kern="1200" dirty="0" err="1"/>
            <a:t>formulation</a:t>
          </a:r>
          <a:endParaRPr lang="en-US" sz="2000" kern="1200" dirty="0"/>
        </a:p>
      </dsp:txBody>
      <dsp:txXfrm>
        <a:off x="2842806" y="1639251"/>
        <a:ext cx="1613695" cy="618532"/>
      </dsp:txXfrm>
    </dsp:sp>
    <dsp:sp modelId="{D29A0886-AE76-4C89-BF88-F03046B1957D}">
      <dsp:nvSpPr>
        <dsp:cNvPr id="0" name=""/>
        <dsp:cNvSpPr/>
      </dsp:nvSpPr>
      <dsp:spPr>
        <a:xfrm>
          <a:off x="4820289" y="1948517"/>
          <a:ext cx="1858704" cy="153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 err="1"/>
            <a:t>Convincing</a:t>
          </a:r>
          <a:br>
            <a:rPr lang="sv-SE" sz="1900" kern="1200" dirty="0"/>
          </a:br>
          <a:r>
            <a:rPr lang="sv-SE" sz="1900" kern="1200" dirty="0" err="1"/>
            <a:t>legislators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 err="1"/>
            <a:t>Supporting</a:t>
          </a:r>
          <a:r>
            <a:rPr lang="sv-SE" sz="1900" kern="1200" dirty="0"/>
            <a:t> </a:t>
          </a:r>
          <a:r>
            <a:rPr lang="sv-SE" sz="1900" kern="1200" dirty="0" err="1"/>
            <a:t>evidence</a:t>
          </a:r>
          <a:endParaRPr lang="en-US" sz="1900" kern="1200" dirty="0"/>
        </a:p>
      </dsp:txBody>
      <dsp:txXfrm>
        <a:off x="4855569" y="1983797"/>
        <a:ext cx="1788144" cy="1133973"/>
      </dsp:txXfrm>
    </dsp:sp>
    <dsp:sp modelId="{6E905EDF-35DF-4CE4-82C4-34A984AA011C}">
      <dsp:nvSpPr>
        <dsp:cNvPr id="0" name=""/>
        <dsp:cNvSpPr/>
      </dsp:nvSpPr>
      <dsp:spPr>
        <a:xfrm>
          <a:off x="5853746" y="2273824"/>
          <a:ext cx="2108625" cy="2108625"/>
        </a:xfrm>
        <a:prstGeom prst="leftCircularArrow">
          <a:avLst>
            <a:gd name="adj1" fmla="val 3431"/>
            <a:gd name="adj2" fmla="val 425055"/>
            <a:gd name="adj3" fmla="val 2200566"/>
            <a:gd name="adj4" fmla="val 9024489"/>
            <a:gd name="adj5" fmla="val 4003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4E9FE-B0E7-41AA-8942-887B8517C10A}">
      <dsp:nvSpPr>
        <dsp:cNvPr id="0" name=""/>
        <dsp:cNvSpPr/>
      </dsp:nvSpPr>
      <dsp:spPr>
        <a:xfrm>
          <a:off x="5233334" y="3153050"/>
          <a:ext cx="1652181" cy="657018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Policy adoption</a:t>
          </a:r>
          <a:endParaRPr lang="en-US" sz="2000" kern="1200" dirty="0"/>
        </a:p>
      </dsp:txBody>
      <dsp:txXfrm>
        <a:off x="5252577" y="3172293"/>
        <a:ext cx="1613695" cy="618532"/>
      </dsp:txXfrm>
    </dsp:sp>
    <dsp:sp modelId="{7536037F-351D-4326-9680-E49434DB180F}">
      <dsp:nvSpPr>
        <dsp:cNvPr id="0" name=""/>
        <dsp:cNvSpPr/>
      </dsp:nvSpPr>
      <dsp:spPr>
        <a:xfrm>
          <a:off x="7230060" y="1948517"/>
          <a:ext cx="1858704" cy="153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 err="1"/>
            <a:t>Education</a:t>
          </a:r>
          <a:r>
            <a:rPr lang="sv-SE" sz="1900" kern="1200" dirty="0"/>
            <a:t> and </a:t>
          </a:r>
          <a:r>
            <a:rPr lang="sv-SE" sz="1900" kern="1200" dirty="0" err="1"/>
            <a:t>stakeholder</a:t>
          </a:r>
          <a:r>
            <a:rPr lang="sv-SE" sz="1900" kern="1200" dirty="0"/>
            <a:t> support</a:t>
          </a:r>
          <a:endParaRPr lang="en-US" sz="1900" kern="1200" dirty="0"/>
        </a:p>
      </dsp:txBody>
      <dsp:txXfrm>
        <a:off x="7265340" y="2312306"/>
        <a:ext cx="1788144" cy="1133973"/>
      </dsp:txXfrm>
    </dsp:sp>
    <dsp:sp modelId="{18FD428D-5025-4671-8ABF-CCE9B19D4950}">
      <dsp:nvSpPr>
        <dsp:cNvPr id="0" name=""/>
        <dsp:cNvSpPr/>
      </dsp:nvSpPr>
      <dsp:spPr>
        <a:xfrm>
          <a:off x="8228981" y="913599"/>
          <a:ext cx="2638186" cy="2638186"/>
        </a:xfrm>
        <a:prstGeom prst="circularArrow">
          <a:avLst>
            <a:gd name="adj1" fmla="val 2743"/>
            <a:gd name="adj2" fmla="val 334263"/>
            <a:gd name="adj3" fmla="val 19490227"/>
            <a:gd name="adj4" fmla="val 12575511"/>
            <a:gd name="adj5" fmla="val 32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E81F2-48C9-476C-BAC3-8CA9B48F8640}">
      <dsp:nvSpPr>
        <dsp:cNvPr id="0" name=""/>
        <dsp:cNvSpPr/>
      </dsp:nvSpPr>
      <dsp:spPr>
        <a:xfrm>
          <a:off x="7389140" y="1620008"/>
          <a:ext cx="2160111" cy="657018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Implementation</a:t>
          </a:r>
          <a:endParaRPr lang="en-US" sz="2000" kern="1200" dirty="0"/>
        </a:p>
      </dsp:txBody>
      <dsp:txXfrm>
        <a:off x="7408383" y="1639251"/>
        <a:ext cx="2121625" cy="618532"/>
      </dsp:txXfrm>
    </dsp:sp>
    <dsp:sp modelId="{43FA2E05-DBDB-4CA8-8A61-D0B4F250DCE6}">
      <dsp:nvSpPr>
        <dsp:cNvPr id="0" name=""/>
        <dsp:cNvSpPr/>
      </dsp:nvSpPr>
      <dsp:spPr>
        <a:xfrm>
          <a:off x="9893796" y="1948517"/>
          <a:ext cx="1858704" cy="153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900" kern="1200" dirty="0" err="1"/>
            <a:t>Monitoring</a:t>
          </a:r>
          <a:r>
            <a:rPr lang="sv-SE" sz="1900" kern="1200" dirty="0"/>
            <a:t> </a:t>
          </a:r>
          <a:r>
            <a:rPr lang="sv-SE" sz="1900" kern="1200" dirty="0" err="1"/>
            <a:t>of</a:t>
          </a:r>
          <a:r>
            <a:rPr lang="sv-SE" sz="1900" kern="1200" dirty="0"/>
            <a:t> policy </a:t>
          </a:r>
          <a:r>
            <a:rPr lang="sv-SE" sz="1900" kern="1200" dirty="0" err="1"/>
            <a:t>impacts</a:t>
          </a:r>
          <a:endParaRPr lang="en-US" sz="1900" kern="1200" dirty="0"/>
        </a:p>
      </dsp:txBody>
      <dsp:txXfrm>
        <a:off x="9929076" y="1983797"/>
        <a:ext cx="1788144" cy="1133973"/>
      </dsp:txXfrm>
    </dsp:sp>
    <dsp:sp modelId="{8005933E-790C-44F6-8357-5C3BA9C61969}">
      <dsp:nvSpPr>
        <dsp:cNvPr id="0" name=""/>
        <dsp:cNvSpPr/>
      </dsp:nvSpPr>
      <dsp:spPr>
        <a:xfrm>
          <a:off x="10306842" y="3153050"/>
          <a:ext cx="1652181" cy="657018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 err="1"/>
            <a:t>Evaluation</a:t>
          </a:r>
          <a:endParaRPr lang="en-US" sz="2000" kern="1200" dirty="0"/>
        </a:p>
      </dsp:txBody>
      <dsp:txXfrm>
        <a:off x="10326085" y="3172293"/>
        <a:ext cx="1613695" cy="61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8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830" name="PlaceHolder 4"/>
          <p:cNvSpPr>
            <a:spLocks noGrp="1"/>
          </p:cNvSpPr>
          <p:nvPr>
            <p:ph type="dt" idx="11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831" name="PlaceHolder 5"/>
          <p:cNvSpPr>
            <a:spLocks noGrp="1"/>
          </p:cNvSpPr>
          <p:nvPr>
            <p:ph type="ftr" idx="12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832" name="PlaceHolder 6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E371F6F7-CC9E-46DF-AB8D-1940EE08A2DE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Calibri"/>
              </a:rPr>
              <a:t>Cover Option 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607428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117480" y="2916360"/>
            <a:ext cx="607428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1748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23040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171280" y="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224720" y="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117480" y="291636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8171280" y="291636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10224720" y="291636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DFCACF-0E03-4D7A-B154-0D1F91EC1E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6117480" y="0"/>
            <a:ext cx="6074280" cy="5582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F6DAC0-D50F-4A1D-BBF1-27B1E74173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607428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B364AC-9207-4F59-A352-5EB628DB2D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165E1A-4DEB-424C-AA7A-D1074BC631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36D772-2155-491A-8AE9-47E2654EDD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49D977-034B-4A40-A784-1A199AE0388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11748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04DA3-72A9-449E-A11A-84582A29207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117480" y="0"/>
            <a:ext cx="6074280" cy="5582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923040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4FA65D-2B0C-4336-826A-05D64373C2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117480" y="2916360"/>
            <a:ext cx="607428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6F18CB-F253-4FB7-85E7-C5752C892C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607428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117480" y="2916360"/>
            <a:ext cx="607428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106D18-8585-4F54-B711-6C023F848E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11748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923040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55DFB1-812B-4E74-A002-91844E9EB8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8171280" y="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10224720" y="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6117480" y="291636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8171280" y="291636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10224720" y="2916360"/>
            <a:ext cx="195552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59C709-AE32-45AE-ABE4-6E2AC53C57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00;p80"/>
          <p:cNvSpPr/>
          <p:nvPr userDrawn="1"/>
        </p:nvSpPr>
        <p:spPr>
          <a:xfrm rot="10800000" flipH="1">
            <a:off x="9103360" y="6624320"/>
            <a:ext cx="3098800" cy="182880"/>
          </a:xfrm>
          <a:custGeom>
            <a:avLst/>
            <a:gdLst/>
            <a:ahLst/>
            <a:cxnLst/>
            <a:rect l="l" t="t" r="r" b="b"/>
            <a:pathLst>
              <a:path w="8859877" h="766270" extrusionOk="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>
            <a:noFill/>
          </a:ln>
        </p:spPr>
        <p:txBody>
          <a:bodyPr spcFirstLastPara="1" wrap="square" lIns="121897" tIns="60932" rIns="121897" bIns="60932" anchor="ctr" anchorCtr="0">
            <a:noAutofit/>
          </a:bodyPr>
          <a:lstStyle/>
          <a:p>
            <a:pPr algn="ctr"/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51662" y="919295"/>
            <a:ext cx="8328569" cy="238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>
                <a:solidFill>
                  <a:srgbClr val="238D83"/>
                </a:solidFill>
                <a:latin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1662" y="3575071"/>
            <a:ext cx="8328569" cy="11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2000">
                <a:solidFill>
                  <a:srgbClr val="80B415"/>
                </a:solidFill>
                <a:latin typeface="Raleway"/>
                <a:cs typeface="Raleway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551662" y="5119917"/>
            <a:ext cx="5617633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60932" rIns="121897" bIns="60932" anchor="t" anchorCtr="0">
            <a:normAutofit/>
          </a:bodyPr>
          <a:lstStyle>
            <a:lvl1pPr marL="608013" lvl="0" indent="-60801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latin typeface="Raleway"/>
                <a:cs typeface="Raleway"/>
              </a:defRPr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" name="Textfeld 16">
            <a:extLst>
              <a:ext uri="{FF2B5EF4-FFF2-40B4-BE49-F238E27FC236}">
                <a16:creationId xmlns:a16="http://schemas.microsoft.com/office/drawing/2014/main" id="{0B5931FF-26A8-4E0C-A0FE-74341C076C6F}"/>
              </a:ext>
            </a:extLst>
          </p:cNvPr>
          <p:cNvSpPr txBox="1"/>
          <p:nvPr userDrawn="1"/>
        </p:nvSpPr>
        <p:spPr>
          <a:xfrm>
            <a:off x="9946769" y="5933898"/>
            <a:ext cx="18570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FACE-IT has received funding from the European Union’s Horizon 2020 research and innovation program under grant agreement No 869154.</a:t>
            </a:r>
            <a:endParaRPr lang="de-DE" sz="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Grafik 4">
            <a:extLst>
              <a:ext uri="{FF2B5EF4-FFF2-40B4-BE49-F238E27FC236}">
                <a16:creationId xmlns:a16="http://schemas.microsoft.com/office/drawing/2014/main" id="{5590841B-DA7F-4B72-BBE1-CB329FBBE2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45" y="4266308"/>
            <a:ext cx="877340" cy="585141"/>
          </a:xfrm>
          <a:prstGeom prst="rect">
            <a:avLst/>
          </a:prstGeom>
        </p:spPr>
      </p:pic>
      <p:sp>
        <p:nvSpPr>
          <p:cNvPr id="15" name="Textfeld 16">
            <a:extLst>
              <a:ext uri="{FF2B5EF4-FFF2-40B4-BE49-F238E27FC236}">
                <a16:creationId xmlns:a16="http://schemas.microsoft.com/office/drawing/2014/main" id="{0B5931FF-26A8-4E0C-A0FE-74341C076C6F}"/>
              </a:ext>
            </a:extLst>
          </p:cNvPr>
          <p:cNvSpPr txBox="1"/>
          <p:nvPr userDrawn="1"/>
        </p:nvSpPr>
        <p:spPr>
          <a:xfrm>
            <a:off x="10277241" y="4210279"/>
            <a:ext cx="16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FACE-IT has received funding from the European Union’s Horizon 2020 research and innovation </a:t>
            </a:r>
            <a:r>
              <a:rPr 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programme</a:t>
            </a:r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under grant agreement No 869154.</a:t>
            </a:r>
            <a:endParaRPr lang="de-DE" sz="800" b="1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Grafik 17">
            <a:extLst>
              <a:ext uri="{FF2B5EF4-FFF2-40B4-BE49-F238E27FC236}">
                <a16:creationId xmlns:a16="http://schemas.microsoft.com/office/drawing/2014/main" id="{218E32FF-8CA7-4303-800F-13B8754B08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56" y="5128850"/>
            <a:ext cx="810840" cy="810840"/>
          </a:xfrm>
          <a:prstGeom prst="rect">
            <a:avLst/>
          </a:prstGeom>
        </p:spPr>
      </p:pic>
      <p:pic>
        <p:nvPicPr>
          <p:cNvPr id="22" name="Grafik 6">
            <a:extLst>
              <a:ext uri="{FF2B5EF4-FFF2-40B4-BE49-F238E27FC236}">
                <a16:creationId xmlns:a16="http://schemas.microsoft.com/office/drawing/2014/main" id="{0F2BFB69-90E2-484E-B46F-EE44870D70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94" y="337603"/>
            <a:ext cx="2370078" cy="104963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728308" y="156308"/>
            <a:ext cx="2794000" cy="26376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B0A529A3-2410-469E-A917-362AEC1FECA3}"/>
              </a:ext>
            </a:extLst>
          </p:cNvPr>
          <p:cNvSpPr/>
          <p:nvPr userDrawn="1"/>
        </p:nvSpPr>
        <p:spPr>
          <a:xfrm flipV="1">
            <a:off x="1" y="6797971"/>
            <a:ext cx="12192000" cy="81374"/>
          </a:xfrm>
          <a:prstGeom prst="rect">
            <a:avLst/>
          </a:prstGeom>
          <a:solidFill>
            <a:srgbClr val="80B415"/>
          </a:solidFill>
          <a:ln>
            <a:solidFill>
              <a:srgbClr val="80B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oogle Shape;500;p80"/>
          <p:cNvSpPr/>
          <p:nvPr userDrawn="1"/>
        </p:nvSpPr>
        <p:spPr>
          <a:xfrm rot="10800000" flipV="1">
            <a:off x="0" y="0"/>
            <a:ext cx="13136880" cy="254000"/>
          </a:xfrm>
          <a:custGeom>
            <a:avLst/>
            <a:gdLst/>
            <a:ahLst/>
            <a:cxnLst/>
            <a:rect l="l" t="t" r="r" b="b"/>
            <a:pathLst>
              <a:path w="8859877" h="766270" extrusionOk="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>
            <a:noFill/>
          </a:ln>
        </p:spPr>
        <p:txBody>
          <a:bodyPr spcFirstLastPara="1" wrap="square" lIns="121897" tIns="60932" rIns="121897" bIns="60932" anchor="ctr" anchorCtr="0">
            <a:noAutofit/>
          </a:bodyPr>
          <a:lstStyle/>
          <a:p>
            <a:pPr algn="ctr"/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6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607428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11748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558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9230400" y="291636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1748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230400" y="0"/>
            <a:ext cx="296424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17480" y="2916360"/>
            <a:ext cx="6074280" cy="266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500;p80" hidden="1"/>
          <p:cNvSpPr/>
          <p:nvPr/>
        </p:nvSpPr>
        <p:spPr>
          <a:xfrm rot="10800000" flipH="1">
            <a:off x="9102960" y="6634800"/>
            <a:ext cx="3098520" cy="182520"/>
          </a:xfrm>
          <a:custGeom>
            <a:avLst/>
            <a:gdLst/>
            <a:ahLst/>
            <a:cxnLst/>
            <a:rect l="l" t="t" r="r" b="b"/>
            <a:pathLst>
              <a:path w="8859877" h="76627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8" hidden="1"/>
          <p:cNvSpPr/>
          <p:nvPr/>
        </p:nvSpPr>
        <p:spPr>
          <a:xfrm flipV="1">
            <a:off x="0" y="6796800"/>
            <a:ext cx="12191760" cy="81000"/>
          </a:xfrm>
          <a:prstGeom prst="rect">
            <a:avLst/>
          </a:prstGeom>
          <a:solidFill>
            <a:srgbClr val="80B415"/>
          </a:solidFill>
          <a:ln>
            <a:solidFill>
              <a:srgbClr val="80B4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Google Shape;500;p80" hidden="1"/>
          <p:cNvSpPr/>
          <p:nvPr/>
        </p:nvSpPr>
        <p:spPr>
          <a:xfrm flipH="1">
            <a:off x="-720" y="-40680"/>
            <a:ext cx="11706840" cy="243360"/>
          </a:xfrm>
          <a:custGeom>
            <a:avLst/>
            <a:gdLst/>
            <a:ahLst/>
            <a:cxnLst/>
            <a:rect l="l" t="t" r="r" b="b"/>
            <a:pathLst>
              <a:path w="8859877" h="76627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500;p80"/>
          <p:cNvSpPr/>
          <p:nvPr/>
        </p:nvSpPr>
        <p:spPr>
          <a:xfrm rot="10800000" flipH="1">
            <a:off x="9102960" y="6624720"/>
            <a:ext cx="3098520" cy="182520"/>
          </a:xfrm>
          <a:custGeom>
            <a:avLst/>
            <a:gdLst/>
            <a:ahLst/>
            <a:cxnLst/>
            <a:rect l="l" t="t" r="r" b="b"/>
            <a:pathLst>
              <a:path w="8859877" h="76627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51520" y="919440"/>
            <a:ext cx="8328240" cy="2388600"/>
          </a:xfrm>
          <a:prstGeom prst="rect">
            <a:avLst/>
          </a:prstGeom>
        </p:spPr>
        <p:txBody>
          <a:bodyPr lIns="122040" tIns="60840" rIns="122040" bIns="60840" anchor="b">
            <a:noAutofit/>
          </a:bodyPr>
          <a:lstStyle/>
          <a:p>
            <a:r>
              <a:rPr lang="de-DE" sz="36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51520" y="5119920"/>
            <a:ext cx="5617440" cy="1396800"/>
          </a:xfrm>
          <a:prstGeom prst="rect">
            <a:avLst/>
          </a:prstGeom>
        </p:spPr>
        <p:txBody>
          <a:bodyPr lIns="122040" tIns="60840" rIns="122040" bIns="60840">
            <a:normAutofit fontScale="6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solidFill>
                  <a:srgbClr val="000000"/>
                </a:solidFill>
                <a:latin typeface="Raleway"/>
              </a:rPr>
              <a:t>Seventh Outline Level</a:t>
            </a:r>
          </a:p>
        </p:txBody>
      </p:sp>
      <p:sp>
        <p:nvSpPr>
          <p:cNvPr id="50" name="Textfeld 16"/>
          <p:cNvSpPr/>
          <p:nvPr/>
        </p:nvSpPr>
        <p:spPr>
          <a:xfrm>
            <a:off x="9946800" y="5933880"/>
            <a:ext cx="185652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800" b="1" strike="noStrike" spc="-1">
                <a:solidFill>
                  <a:srgbClr val="FFFFFF"/>
                </a:solidFill>
                <a:latin typeface="Arial Rounded MT Bold"/>
              </a:rPr>
              <a:t>FACE-IT has received funding from the European Union’s Horizon 2020 research and innovation program under grant agreement No 869154.</a:t>
            </a:r>
            <a:endParaRPr lang="en-US" sz="800" b="0" strike="noStrike" spc="-1">
              <a:latin typeface="Calibri"/>
            </a:endParaRPr>
          </a:p>
        </p:txBody>
      </p:sp>
      <p:pic>
        <p:nvPicPr>
          <p:cNvPr id="51" name="Grafik 4"/>
          <p:cNvPicPr/>
          <p:nvPr/>
        </p:nvPicPr>
        <p:blipFill>
          <a:blip r:embed="rId14"/>
          <a:stretch/>
        </p:blipFill>
        <p:spPr>
          <a:xfrm>
            <a:off x="9351000" y="4266360"/>
            <a:ext cx="876960" cy="584640"/>
          </a:xfrm>
          <a:prstGeom prst="rect">
            <a:avLst/>
          </a:prstGeom>
          <a:ln w="0">
            <a:noFill/>
          </a:ln>
        </p:spPr>
      </p:pic>
      <p:sp>
        <p:nvSpPr>
          <p:cNvPr id="52" name="Textfeld 16"/>
          <p:cNvSpPr/>
          <p:nvPr/>
        </p:nvSpPr>
        <p:spPr>
          <a:xfrm>
            <a:off x="10277280" y="4210200"/>
            <a:ext cx="1699560" cy="69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Arial Rounded MT Bold"/>
              </a:rPr>
              <a:t>FACE-IT has received funding from the European Union’s Horizon 2020 research and innovation programme under grant agreement No 869154.</a:t>
            </a:r>
            <a:endParaRPr lang="en-US" sz="800" b="0" strike="noStrike" spc="-1">
              <a:latin typeface="Calibri"/>
            </a:endParaRPr>
          </a:p>
        </p:txBody>
      </p:sp>
      <p:pic>
        <p:nvPicPr>
          <p:cNvPr id="53" name="Grafik 17"/>
          <p:cNvPicPr/>
          <p:nvPr/>
        </p:nvPicPr>
        <p:blipFill>
          <a:blip r:embed="rId15"/>
          <a:stretch/>
        </p:blipFill>
        <p:spPr>
          <a:xfrm>
            <a:off x="9317160" y="5128920"/>
            <a:ext cx="810360" cy="810360"/>
          </a:xfrm>
          <a:prstGeom prst="rect">
            <a:avLst/>
          </a:prstGeom>
          <a:ln w="0">
            <a:noFill/>
          </a:ln>
        </p:spPr>
      </p:pic>
      <p:pic>
        <p:nvPicPr>
          <p:cNvPr id="54" name="Grafik 6"/>
          <p:cNvPicPr/>
          <p:nvPr/>
        </p:nvPicPr>
        <p:blipFill>
          <a:blip r:embed="rId16"/>
          <a:stretch/>
        </p:blipFill>
        <p:spPr>
          <a:xfrm>
            <a:off x="9297720" y="337680"/>
            <a:ext cx="2369880" cy="1049400"/>
          </a:xfrm>
          <a:prstGeom prst="rect">
            <a:avLst/>
          </a:prstGeom>
          <a:ln w="0">
            <a:noFill/>
          </a:ln>
        </p:spPr>
      </p:pic>
      <p:sp>
        <p:nvSpPr>
          <p:cNvPr id="56" name="Rechteck 8"/>
          <p:cNvSpPr/>
          <p:nvPr/>
        </p:nvSpPr>
        <p:spPr>
          <a:xfrm flipV="1">
            <a:off x="0" y="6796800"/>
            <a:ext cx="12191760" cy="81000"/>
          </a:xfrm>
          <a:prstGeom prst="rect">
            <a:avLst/>
          </a:prstGeom>
          <a:solidFill>
            <a:srgbClr val="80B415"/>
          </a:solidFill>
          <a:ln>
            <a:solidFill>
              <a:srgbClr val="80B4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Google Shape;500;p80"/>
          <p:cNvSpPr/>
          <p:nvPr/>
        </p:nvSpPr>
        <p:spPr>
          <a:xfrm rot="10800000" flipV="1">
            <a:off x="360" y="-360"/>
            <a:ext cx="13136400" cy="253800"/>
          </a:xfrm>
          <a:custGeom>
            <a:avLst/>
            <a:gdLst/>
            <a:ahLst/>
            <a:cxnLst/>
            <a:rect l="l" t="t" r="r" b="b"/>
            <a:pathLst>
              <a:path w="8859877" h="76627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00;p80"/>
          <p:cNvSpPr/>
          <p:nvPr/>
        </p:nvSpPr>
        <p:spPr>
          <a:xfrm rot="10800000" flipH="1">
            <a:off x="9102960" y="6634800"/>
            <a:ext cx="3098520" cy="182520"/>
          </a:xfrm>
          <a:custGeom>
            <a:avLst/>
            <a:gdLst/>
            <a:ahLst/>
            <a:cxnLst/>
            <a:rect l="l" t="t" r="r" b="b"/>
            <a:pathLst>
              <a:path w="8859877" h="76627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Rechteck 8"/>
          <p:cNvSpPr/>
          <p:nvPr/>
        </p:nvSpPr>
        <p:spPr>
          <a:xfrm flipV="1">
            <a:off x="0" y="6796800"/>
            <a:ext cx="12191760" cy="81000"/>
          </a:xfrm>
          <a:prstGeom prst="rect">
            <a:avLst/>
          </a:prstGeom>
          <a:solidFill>
            <a:srgbClr val="80B415"/>
          </a:solidFill>
          <a:ln>
            <a:solidFill>
              <a:srgbClr val="80B4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8" name="Grafik 6"/>
          <p:cNvPicPr/>
          <p:nvPr/>
        </p:nvPicPr>
        <p:blipFill>
          <a:blip r:embed="rId15"/>
          <a:stretch/>
        </p:blipFill>
        <p:spPr>
          <a:xfrm>
            <a:off x="10495800" y="171000"/>
            <a:ext cx="1429560" cy="632880"/>
          </a:xfrm>
          <a:prstGeom prst="rect">
            <a:avLst/>
          </a:prstGeom>
          <a:ln w="0">
            <a:noFill/>
          </a:ln>
        </p:spPr>
      </p:pic>
      <p:sp>
        <p:nvSpPr>
          <p:cNvPr id="329" name="Google Shape;500;p80"/>
          <p:cNvSpPr/>
          <p:nvPr/>
        </p:nvSpPr>
        <p:spPr>
          <a:xfrm flipH="1">
            <a:off x="-720" y="-40680"/>
            <a:ext cx="11706840" cy="243360"/>
          </a:xfrm>
          <a:custGeom>
            <a:avLst/>
            <a:gdLst/>
            <a:ahLst/>
            <a:cxnLst/>
            <a:rect l="l" t="t" r="r" b="b"/>
            <a:pathLst>
              <a:path w="8859877" h="766270">
                <a:moveTo>
                  <a:pt x="0" y="0"/>
                </a:moveTo>
                <a:lnTo>
                  <a:pt x="8859877" y="0"/>
                </a:lnTo>
                <a:lnTo>
                  <a:pt x="8859877" y="766007"/>
                </a:lnTo>
                <a:lnTo>
                  <a:pt x="8856836" y="766270"/>
                </a:lnTo>
                <a:lnTo>
                  <a:pt x="0" y="0"/>
                </a:lnTo>
                <a:close/>
              </a:path>
            </a:pathLst>
          </a:custGeom>
          <a:solidFill>
            <a:srgbClr val="238D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PlaceHolder 1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576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>
            <a:lvl1pPr algn="ctr">
              <a:defRPr lang="en-US" sz="1400" b="0" strike="noStrike" spc="-1">
                <a:latin typeface="Calibri"/>
              </a:defRPr>
            </a:lvl1pPr>
          </a:lstStyle>
          <a:p>
            <a:pPr algn="ctr"/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331" name="PlaceHolder 2"/>
          <p:cNvSpPr>
            <a:spLocks noGrp="1"/>
          </p:cNvSpPr>
          <p:nvPr>
            <p:ph type="sldNum" idx="6"/>
          </p:nvPr>
        </p:nvSpPr>
        <p:spPr>
          <a:xfrm>
            <a:off x="10895040" y="6356520"/>
            <a:ext cx="458640" cy="36576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tabLst>
                <a:tab pos="0" algn="l"/>
              </a:tabLst>
              <a:defRPr lang="uk-U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fld id="{1CBF1BB6-1DD1-4884-AF82-F4A5F7E41D1F}" type="slidenum">
              <a:rPr lang="uk-U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96360" y="1966320"/>
            <a:ext cx="5330880" cy="3949200"/>
          </a:xfrm>
          <a:prstGeom prst="rect">
            <a:avLst/>
          </a:prstGeom>
        </p:spPr>
        <p:txBody>
          <a:bodyPr lIns="122040" tIns="60840" rIns="122040" bIns="608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Seventh Outline Level</a:t>
            </a: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95880" y="1966320"/>
            <a:ext cx="5064480" cy="3949200"/>
          </a:xfrm>
          <a:prstGeom prst="rect">
            <a:avLst/>
          </a:prstGeom>
        </p:spPr>
        <p:txBody>
          <a:bodyPr lIns="122040" tIns="60840" rIns="122040" bIns="608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Raleway"/>
              </a:rPr>
              <a:t>Seventh Outline Level</a:t>
            </a:r>
          </a:p>
        </p:txBody>
      </p:sp>
      <p:sp>
        <p:nvSpPr>
          <p:cNvPr id="334" name="PlaceHolder 5"/>
          <p:cNvSpPr>
            <a:spLocks noGrp="1"/>
          </p:cNvSpPr>
          <p:nvPr>
            <p:ph type="title"/>
          </p:nvPr>
        </p:nvSpPr>
        <p:spPr>
          <a:xfrm>
            <a:off x="320040" y="729000"/>
            <a:ext cx="5465520" cy="52020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36600" y="1006920"/>
            <a:ext cx="5460480" cy="717480"/>
          </a:xfrm>
          <a:prstGeom prst="rect">
            <a:avLst/>
          </a:prstGeom>
        </p:spPr>
        <p:txBody>
          <a:bodyPr lIns="122040" tIns="60840" rIns="122040" bIns="60840" anchor="ctr">
            <a:normAutofit fontScale="3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Raleway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468;p76"/>
          <p:cNvSpPr txBox="1"/>
          <p:nvPr/>
        </p:nvSpPr>
        <p:spPr>
          <a:xfrm>
            <a:off x="562320" y="1186200"/>
            <a:ext cx="9245160" cy="1985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238D83"/>
                </a:solidFill>
                <a:latin typeface="Raleway"/>
              </a:rPr>
              <a:t>Writing a policy brief 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8" name="Google Shape;469;p76"/>
          <p:cNvSpPr txBox="1"/>
          <p:nvPr/>
        </p:nvSpPr>
        <p:spPr>
          <a:xfrm>
            <a:off x="561600" y="3348720"/>
            <a:ext cx="8843040" cy="16549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B415"/>
                </a:solidFill>
                <a:latin typeface="Raleway"/>
              </a:rPr>
              <a:t>Lecture for the 2022 FACE-IT School</a:t>
            </a:r>
            <a:br>
              <a:rPr lang="en-US" sz="2000" b="0" strike="noStrike" spc="-1" dirty="0">
                <a:solidFill>
                  <a:srgbClr val="80B415"/>
                </a:solidFill>
                <a:latin typeface="Raleway"/>
              </a:rPr>
            </a:br>
            <a:r>
              <a:rPr lang="en-US" sz="2000" b="0" strike="noStrike" spc="-1" dirty="0">
                <a:solidFill>
                  <a:srgbClr val="80B415"/>
                </a:solidFill>
                <a:latin typeface="Raleway"/>
              </a:rPr>
              <a:t>A *R*</a:t>
            </a:r>
            <a:r>
              <a:rPr lang="en-US" sz="2000" b="0" strike="noStrike" spc="-1" dirty="0" err="1">
                <a:solidFill>
                  <a:srgbClr val="80B415"/>
                </a:solidFill>
                <a:latin typeface="Raleway"/>
              </a:rPr>
              <a:t>oundtrip</a:t>
            </a:r>
            <a:r>
              <a:rPr lang="en-US" sz="2000" b="0" strike="noStrike" spc="-1" dirty="0">
                <a:solidFill>
                  <a:srgbClr val="80B415"/>
                </a:solidFill>
                <a:latin typeface="Raleway"/>
              </a:rPr>
              <a:t> from data handling to presentation </a:t>
            </a:r>
            <a:endParaRPr lang="en-US" sz="2000" b="0" strike="noStrike" spc="-1" dirty="0">
              <a:latin typeface="Calibri"/>
            </a:endParaRPr>
          </a:p>
        </p:txBody>
      </p:sp>
      <p:sp>
        <p:nvSpPr>
          <p:cNvPr id="849" name="Google Shape;470;p76"/>
          <p:cNvSpPr txBox="1"/>
          <p:nvPr/>
        </p:nvSpPr>
        <p:spPr>
          <a:xfrm>
            <a:off x="561600" y="5119920"/>
            <a:ext cx="5617440" cy="11548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000000"/>
                </a:solidFill>
                <a:latin typeface="Raleway"/>
              </a:rPr>
              <a:t>Annika E. Nilsson,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Raleway"/>
              </a:rPr>
              <a:t>Nordland</a:t>
            </a:r>
            <a:r>
              <a:rPr lang="en-US" sz="1500" b="0" strike="noStrike" spc="-1" dirty="0">
                <a:solidFill>
                  <a:srgbClr val="000000"/>
                </a:solidFill>
                <a:latin typeface="Raleway"/>
              </a:rPr>
              <a:t> Research Institute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500" spc="-1" dirty="0">
                <a:solidFill>
                  <a:srgbClr val="000000"/>
                </a:solidFill>
                <a:latin typeface="Raleway"/>
              </a:rPr>
              <a:t>24 November </a:t>
            </a:r>
            <a:r>
              <a:rPr lang="en-US" sz="1500" b="0" strike="noStrike" spc="-1" dirty="0">
                <a:solidFill>
                  <a:srgbClr val="000000"/>
                </a:solidFill>
                <a:latin typeface="Raleway"/>
              </a:rPr>
              <a:t>2022 (Online)</a:t>
            </a:r>
            <a:endParaRPr lang="de-DE" sz="1500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850" name="Rechteck 8"/>
          <p:cNvSpPr/>
          <p:nvPr/>
        </p:nvSpPr>
        <p:spPr>
          <a:xfrm flipV="1">
            <a:off x="0" y="6786360"/>
            <a:ext cx="12191760" cy="81000"/>
          </a:xfrm>
          <a:prstGeom prst="rect">
            <a:avLst/>
          </a:prstGeom>
          <a:solidFill>
            <a:srgbClr val="80B415"/>
          </a:solidFill>
          <a:ln>
            <a:solidFill>
              <a:srgbClr val="80B41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Google Shape;2628;p194"/>
          <p:cNvSpPr txBox="1"/>
          <p:nvPr/>
        </p:nvSpPr>
        <p:spPr>
          <a:xfrm>
            <a:off x="367920" y="2189880"/>
            <a:ext cx="539964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Raleway"/>
              </a:rPr>
              <a:t>.</a:t>
            </a: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Layout: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Combining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the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elements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on a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page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BFD3513-7584-298F-0C39-032E367B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94" y="1394640"/>
            <a:ext cx="7657732" cy="5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281D05E4-FB85-E7AA-103F-9A1EEB9D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9" y="242934"/>
            <a:ext cx="9060498" cy="6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Google Shape;2628;p194"/>
          <p:cNvSpPr txBox="1"/>
          <p:nvPr/>
        </p:nvSpPr>
        <p:spPr>
          <a:xfrm>
            <a:off x="367920" y="2189880"/>
            <a:ext cx="539964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Raleway"/>
              </a:rPr>
              <a:t>.</a:t>
            </a: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ED38DF9-C757-7885-5975-E624AAB2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2" y="105668"/>
            <a:ext cx="9427619" cy="65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DF80EBEE-5A59-0F8F-B00F-5C329E52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67" y="244811"/>
            <a:ext cx="8977483" cy="63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 err="1">
                <a:solidFill>
                  <a:srgbClr val="000000"/>
                </a:solidFill>
                <a:latin typeface="Raleway"/>
              </a:rPr>
              <a:t>What</a:t>
            </a:r>
            <a:r>
              <a:rPr lang="de-DE" sz="2800" b="1" spc="-1" dirty="0">
                <a:solidFill>
                  <a:srgbClr val="000000"/>
                </a:solidFill>
                <a:latin typeface="Raleway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</a:rPr>
              <a:t>to</a:t>
            </a:r>
            <a:r>
              <a:rPr lang="de-DE" sz="2800" b="1" spc="-1" dirty="0">
                <a:solidFill>
                  <a:srgbClr val="000000"/>
                </a:solidFill>
                <a:latin typeface="Raleway"/>
              </a:rPr>
              <a:t> do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</a:rPr>
              <a:t>now</a:t>
            </a:r>
            <a:r>
              <a:rPr lang="de-DE" sz="2800" b="1" spc="-1" dirty="0">
                <a:solidFill>
                  <a:srgbClr val="000000"/>
                </a:solidFill>
                <a:latin typeface="Raleway"/>
              </a:rPr>
              <a:t> . . .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Google Shape;2629;p194">
            <a:extLst>
              <a:ext uri="{FF2B5EF4-FFF2-40B4-BE49-F238E27FC236}">
                <a16:creationId xmlns:a16="http://schemas.microsoft.com/office/drawing/2014/main" id="{8E992BE0-7435-F678-A7DA-0262F2BB4101}"/>
              </a:ext>
            </a:extLst>
          </p:cNvPr>
          <p:cNvSpPr txBox="1"/>
          <p:nvPr/>
        </p:nvSpPr>
        <p:spPr>
          <a:xfrm>
            <a:off x="240403" y="1642320"/>
            <a:ext cx="11043513" cy="5076929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Select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topic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for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policy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brief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Something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know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about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,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possible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based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on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own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or FACE-IT research and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Decide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on the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audience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and the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main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messages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want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communicate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Select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the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main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elements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want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include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(text, data, other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graphical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elements)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Make a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mock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layout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see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how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much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can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fit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into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policy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brief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A4 format and FACE-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IT’s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graphical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profile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; 2 or 4 pages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Write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 draft version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of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the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Produce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draft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figures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/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graphics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Combine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the elements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into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mock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layout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see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they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fit and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are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possibile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read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Revise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text,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graphics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and layout 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until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are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reasonably happy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Ask 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course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colleagues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act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as a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proxy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for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audience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provide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feedback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Revise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3772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252" y="3333752"/>
            <a:ext cx="3989917" cy="367661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v-SE" sz="1200" spc="300" dirty="0">
                <a:latin typeface="Raleway"/>
                <a:cs typeface="Raleway"/>
              </a:rPr>
              <a:t>annika.nilsson@vetani.se</a:t>
            </a:r>
            <a:endParaRPr lang="id-ID" sz="1200" spc="300" dirty="0">
              <a:latin typeface="Raleway"/>
              <a:cs typeface="Ralewa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252" y="3798528"/>
            <a:ext cx="3989917" cy="428318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d-ID" sz="1400" b="1" spc="300" dirty="0">
                <a:latin typeface="Raleway"/>
                <a:cs typeface="Raleway"/>
              </a:rPr>
              <a:t>www.face-it-project.eu</a:t>
            </a:r>
          </a:p>
        </p:txBody>
      </p:sp>
      <p:sp>
        <p:nvSpPr>
          <p:cNvPr id="7" name="Freeform 1140"/>
          <p:cNvSpPr>
            <a:spLocks noEditPoints="1"/>
          </p:cNvSpPr>
          <p:nvPr/>
        </p:nvSpPr>
        <p:spPr bwMode="auto">
          <a:xfrm>
            <a:off x="476674" y="3470769"/>
            <a:ext cx="311151" cy="196851"/>
          </a:xfrm>
          <a:custGeom>
            <a:avLst/>
            <a:gdLst>
              <a:gd name="T0" fmla="*/ 2147483646 w 99"/>
              <a:gd name="T1" fmla="*/ 0 h 64"/>
              <a:gd name="T2" fmla="*/ 2147483646 w 99"/>
              <a:gd name="T3" fmla="*/ 0 h 64"/>
              <a:gd name="T4" fmla="*/ 2147483646 w 99"/>
              <a:gd name="T5" fmla="*/ 0 h 64"/>
              <a:gd name="T6" fmla="*/ 2147483646 w 99"/>
              <a:gd name="T7" fmla="*/ 2147483646 h 64"/>
              <a:gd name="T8" fmla="*/ 2147483646 w 99"/>
              <a:gd name="T9" fmla="*/ 2147483646 h 64"/>
              <a:gd name="T10" fmla="*/ 2147483646 w 99"/>
              <a:gd name="T11" fmla="*/ 2147483646 h 64"/>
              <a:gd name="T12" fmla="*/ 0 w 99"/>
              <a:gd name="T13" fmla="*/ 2147483646 h 64"/>
              <a:gd name="T14" fmla="*/ 0 w 99"/>
              <a:gd name="T15" fmla="*/ 2147483646 h 64"/>
              <a:gd name="T16" fmla="*/ 0 w 99"/>
              <a:gd name="T17" fmla="*/ 2147483646 h 64"/>
              <a:gd name="T18" fmla="*/ 2147483646 w 99"/>
              <a:gd name="T19" fmla="*/ 2147483646 h 64"/>
              <a:gd name="T20" fmla="*/ 2147483646 w 99"/>
              <a:gd name="T21" fmla="*/ 2147483646 h 64"/>
              <a:gd name="T22" fmla="*/ 2147483646 w 99"/>
              <a:gd name="T23" fmla="*/ 2147483646 h 64"/>
              <a:gd name="T24" fmla="*/ 2147483646 w 99"/>
              <a:gd name="T25" fmla="*/ 2147483646 h 64"/>
              <a:gd name="T26" fmla="*/ 2147483646 w 99"/>
              <a:gd name="T27" fmla="*/ 2147483646 h 64"/>
              <a:gd name="T28" fmla="*/ 2147483646 w 99"/>
              <a:gd name="T29" fmla="*/ 2147483646 h 64"/>
              <a:gd name="T30" fmla="*/ 2147483646 w 99"/>
              <a:gd name="T31" fmla="*/ 2147483646 h 64"/>
              <a:gd name="T32" fmla="*/ 2147483646 w 99"/>
              <a:gd name="T33" fmla="*/ 2147483646 h 64"/>
              <a:gd name="T34" fmla="*/ 2147483646 w 99"/>
              <a:gd name="T35" fmla="*/ 2147483646 h 64"/>
              <a:gd name="T36" fmla="*/ 2147483646 w 99"/>
              <a:gd name="T37" fmla="*/ 2147483646 h 64"/>
              <a:gd name="T38" fmla="*/ 2147483646 w 99"/>
              <a:gd name="T39" fmla="*/ 2147483646 h 64"/>
              <a:gd name="T40" fmla="*/ 2147483646 w 99"/>
              <a:gd name="T41" fmla="*/ 2147483646 h 64"/>
              <a:gd name="T42" fmla="*/ 2147483646 w 99"/>
              <a:gd name="T43" fmla="*/ 2147483646 h 64"/>
              <a:gd name="T44" fmla="*/ 2147483646 w 99"/>
              <a:gd name="T45" fmla="*/ 2147483646 h 64"/>
              <a:gd name="T46" fmla="*/ 2147483646 w 99"/>
              <a:gd name="T47" fmla="*/ 2147483646 h 64"/>
              <a:gd name="T48" fmla="*/ 2147483646 w 99"/>
              <a:gd name="T49" fmla="*/ 0 h 64"/>
              <a:gd name="T50" fmla="*/ 2147483646 w 99"/>
              <a:gd name="T51" fmla="*/ 0 h 64"/>
              <a:gd name="T52" fmla="*/ 2147483646 w 99"/>
              <a:gd name="T53" fmla="*/ 2147483646 h 64"/>
              <a:gd name="T54" fmla="*/ 2147483646 w 99"/>
              <a:gd name="T55" fmla="*/ 2147483646 h 64"/>
              <a:gd name="T56" fmla="*/ 2147483646 w 99"/>
              <a:gd name="T57" fmla="*/ 2147483646 h 64"/>
              <a:gd name="T58" fmla="*/ 2147483646 w 99"/>
              <a:gd name="T59" fmla="*/ 2147483646 h 64"/>
              <a:gd name="T60" fmla="*/ 2147483646 w 99"/>
              <a:gd name="T61" fmla="*/ 2147483646 h 64"/>
              <a:gd name="T62" fmla="*/ 2147483646 w 99"/>
              <a:gd name="T63" fmla="*/ 2147483646 h 64"/>
              <a:gd name="T64" fmla="*/ 2147483646 w 99"/>
              <a:gd name="T65" fmla="*/ 2147483646 h 64"/>
              <a:gd name="T66" fmla="*/ 2147483646 w 99"/>
              <a:gd name="T67" fmla="*/ 2147483646 h 64"/>
              <a:gd name="T68" fmla="*/ 2147483646 w 99"/>
              <a:gd name="T69" fmla="*/ 2147483646 h 64"/>
              <a:gd name="T70" fmla="*/ 2147483646 w 99"/>
              <a:gd name="T71" fmla="*/ 2147483646 h 64"/>
              <a:gd name="T72" fmla="*/ 2147483646 w 99"/>
              <a:gd name="T73" fmla="*/ 2147483646 h 64"/>
              <a:gd name="T74" fmla="*/ 2147483646 w 99"/>
              <a:gd name="T75" fmla="*/ 2147483646 h 64"/>
              <a:gd name="T76" fmla="*/ 2147483646 w 99"/>
              <a:gd name="T77" fmla="*/ 2147483646 h 64"/>
              <a:gd name="T78" fmla="*/ 2147483646 w 99"/>
              <a:gd name="T79" fmla="*/ 2147483646 h 6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9" h="64">
                <a:moveTo>
                  <a:pt x="89" y="0"/>
                </a:moveTo>
                <a:lnTo>
                  <a:pt x="10" y="0"/>
                </a:lnTo>
                <a:lnTo>
                  <a:pt x="6" y="1"/>
                </a:lnTo>
                <a:lnTo>
                  <a:pt x="2" y="3"/>
                </a:lnTo>
                <a:lnTo>
                  <a:pt x="1" y="6"/>
                </a:lnTo>
                <a:lnTo>
                  <a:pt x="0" y="10"/>
                </a:lnTo>
                <a:lnTo>
                  <a:pt x="0" y="54"/>
                </a:lnTo>
                <a:lnTo>
                  <a:pt x="1" y="58"/>
                </a:lnTo>
                <a:lnTo>
                  <a:pt x="2" y="62"/>
                </a:lnTo>
                <a:lnTo>
                  <a:pt x="6" y="63"/>
                </a:lnTo>
                <a:lnTo>
                  <a:pt x="10" y="64"/>
                </a:lnTo>
                <a:lnTo>
                  <a:pt x="89" y="64"/>
                </a:lnTo>
                <a:lnTo>
                  <a:pt x="93" y="63"/>
                </a:lnTo>
                <a:lnTo>
                  <a:pt x="96" y="62"/>
                </a:lnTo>
                <a:lnTo>
                  <a:pt x="97" y="58"/>
                </a:lnTo>
                <a:lnTo>
                  <a:pt x="99" y="54"/>
                </a:lnTo>
                <a:lnTo>
                  <a:pt x="99" y="10"/>
                </a:lnTo>
                <a:lnTo>
                  <a:pt x="97" y="6"/>
                </a:lnTo>
                <a:lnTo>
                  <a:pt x="96" y="3"/>
                </a:lnTo>
                <a:lnTo>
                  <a:pt x="93" y="1"/>
                </a:lnTo>
                <a:lnTo>
                  <a:pt x="89" y="0"/>
                </a:lnTo>
                <a:close/>
                <a:moveTo>
                  <a:pt x="79" y="10"/>
                </a:moveTo>
                <a:lnTo>
                  <a:pt x="49" y="28"/>
                </a:lnTo>
                <a:lnTo>
                  <a:pt x="20" y="10"/>
                </a:lnTo>
                <a:lnTo>
                  <a:pt x="79" y="10"/>
                </a:lnTo>
                <a:close/>
                <a:moveTo>
                  <a:pt x="10" y="54"/>
                </a:moveTo>
                <a:lnTo>
                  <a:pt x="10" y="16"/>
                </a:lnTo>
                <a:lnTo>
                  <a:pt x="47" y="38"/>
                </a:lnTo>
                <a:lnTo>
                  <a:pt x="49" y="40"/>
                </a:lnTo>
                <a:lnTo>
                  <a:pt x="52" y="38"/>
                </a:lnTo>
                <a:lnTo>
                  <a:pt x="89" y="16"/>
                </a:lnTo>
                <a:lnTo>
                  <a:pt x="89" y="54"/>
                </a:lnTo>
                <a:lnTo>
                  <a:pt x="10" y="54"/>
                </a:lnTo>
                <a:close/>
              </a:path>
            </a:pathLst>
          </a:custGeom>
          <a:solidFill>
            <a:srgbClr val="238D83"/>
          </a:solidFill>
          <a:ln>
            <a:noFill/>
          </a:ln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8" name="Freeform 1228"/>
          <p:cNvSpPr>
            <a:spLocks noEditPoints="1"/>
          </p:cNvSpPr>
          <p:nvPr/>
        </p:nvSpPr>
        <p:spPr bwMode="auto">
          <a:xfrm>
            <a:off x="474558" y="3957885"/>
            <a:ext cx="317500" cy="266700"/>
          </a:xfrm>
          <a:custGeom>
            <a:avLst/>
            <a:gdLst>
              <a:gd name="T0" fmla="*/ 2147483646 w 119"/>
              <a:gd name="T1" fmla="*/ 0 h 104"/>
              <a:gd name="T2" fmla="*/ 2147483646 w 119"/>
              <a:gd name="T3" fmla="*/ 0 h 104"/>
              <a:gd name="T4" fmla="*/ 2147483646 w 119"/>
              <a:gd name="T5" fmla="*/ 0 h 104"/>
              <a:gd name="T6" fmla="*/ 2147483646 w 119"/>
              <a:gd name="T7" fmla="*/ 2147483646 h 104"/>
              <a:gd name="T8" fmla="*/ 2147483646 w 119"/>
              <a:gd name="T9" fmla="*/ 2147483646 h 104"/>
              <a:gd name="T10" fmla="*/ 2147483646 w 119"/>
              <a:gd name="T11" fmla="*/ 2147483646 h 104"/>
              <a:gd name="T12" fmla="*/ 0 w 119"/>
              <a:gd name="T13" fmla="*/ 2147483646 h 104"/>
              <a:gd name="T14" fmla="*/ 0 w 119"/>
              <a:gd name="T15" fmla="*/ 2147483646 h 104"/>
              <a:gd name="T16" fmla="*/ 0 w 119"/>
              <a:gd name="T17" fmla="*/ 2147483646 h 104"/>
              <a:gd name="T18" fmla="*/ 2147483646 w 119"/>
              <a:gd name="T19" fmla="*/ 2147483646 h 104"/>
              <a:gd name="T20" fmla="*/ 2147483646 w 119"/>
              <a:gd name="T21" fmla="*/ 2147483646 h 104"/>
              <a:gd name="T22" fmla="*/ 2147483646 w 119"/>
              <a:gd name="T23" fmla="*/ 2147483646 h 104"/>
              <a:gd name="T24" fmla="*/ 2147483646 w 119"/>
              <a:gd name="T25" fmla="*/ 2147483646 h 104"/>
              <a:gd name="T26" fmla="*/ 2147483646 w 119"/>
              <a:gd name="T27" fmla="*/ 2147483646 h 104"/>
              <a:gd name="T28" fmla="*/ 2147483646 w 119"/>
              <a:gd name="T29" fmla="*/ 2147483646 h 104"/>
              <a:gd name="T30" fmla="*/ 2147483646 w 119"/>
              <a:gd name="T31" fmla="*/ 2147483646 h 104"/>
              <a:gd name="T32" fmla="*/ 2147483646 w 119"/>
              <a:gd name="T33" fmla="*/ 2147483646 h 104"/>
              <a:gd name="T34" fmla="*/ 2147483646 w 119"/>
              <a:gd name="T35" fmla="*/ 2147483646 h 104"/>
              <a:gd name="T36" fmla="*/ 2147483646 w 119"/>
              <a:gd name="T37" fmla="*/ 2147483646 h 104"/>
              <a:gd name="T38" fmla="*/ 2147483646 w 119"/>
              <a:gd name="T39" fmla="*/ 2147483646 h 104"/>
              <a:gd name="T40" fmla="*/ 2147483646 w 119"/>
              <a:gd name="T41" fmla="*/ 2147483646 h 104"/>
              <a:gd name="T42" fmla="*/ 2147483646 w 119"/>
              <a:gd name="T43" fmla="*/ 2147483646 h 104"/>
              <a:gd name="T44" fmla="*/ 2147483646 w 119"/>
              <a:gd name="T45" fmla="*/ 2147483646 h 104"/>
              <a:gd name="T46" fmla="*/ 2147483646 w 119"/>
              <a:gd name="T47" fmla="*/ 2147483646 h 104"/>
              <a:gd name="T48" fmla="*/ 2147483646 w 119"/>
              <a:gd name="T49" fmla="*/ 2147483646 h 104"/>
              <a:gd name="T50" fmla="*/ 2147483646 w 119"/>
              <a:gd name="T51" fmla="*/ 2147483646 h 104"/>
              <a:gd name="T52" fmla="*/ 2147483646 w 119"/>
              <a:gd name="T53" fmla="*/ 2147483646 h 104"/>
              <a:gd name="T54" fmla="*/ 2147483646 w 119"/>
              <a:gd name="T55" fmla="*/ 2147483646 h 104"/>
              <a:gd name="T56" fmla="*/ 2147483646 w 119"/>
              <a:gd name="T57" fmla="*/ 2147483646 h 104"/>
              <a:gd name="T58" fmla="*/ 2147483646 w 119"/>
              <a:gd name="T59" fmla="*/ 2147483646 h 104"/>
              <a:gd name="T60" fmla="*/ 2147483646 w 119"/>
              <a:gd name="T61" fmla="*/ 2147483646 h 104"/>
              <a:gd name="T62" fmla="*/ 2147483646 w 119"/>
              <a:gd name="T63" fmla="*/ 2147483646 h 104"/>
              <a:gd name="T64" fmla="*/ 2147483646 w 119"/>
              <a:gd name="T65" fmla="*/ 0 h 104"/>
              <a:gd name="T66" fmla="*/ 2147483646 w 119"/>
              <a:gd name="T67" fmla="*/ 0 h 104"/>
              <a:gd name="T68" fmla="*/ 2147483646 w 119"/>
              <a:gd name="T69" fmla="*/ 2147483646 h 104"/>
              <a:gd name="T70" fmla="*/ 2147483646 w 119"/>
              <a:gd name="T71" fmla="*/ 2147483646 h 104"/>
              <a:gd name="T72" fmla="*/ 2147483646 w 119"/>
              <a:gd name="T73" fmla="*/ 2147483646 h 104"/>
              <a:gd name="T74" fmla="*/ 2147483646 w 119"/>
              <a:gd name="T75" fmla="*/ 2147483646 h 104"/>
              <a:gd name="T76" fmla="*/ 2147483646 w 119"/>
              <a:gd name="T77" fmla="*/ 2147483646 h 104"/>
              <a:gd name="T78" fmla="*/ 2147483646 w 119"/>
              <a:gd name="T79" fmla="*/ 2147483646 h 104"/>
              <a:gd name="T80" fmla="*/ 2147483646 w 119"/>
              <a:gd name="T81" fmla="*/ 2147483646 h 104"/>
              <a:gd name="T82" fmla="*/ 2147483646 w 119"/>
              <a:gd name="T83" fmla="*/ 2147483646 h 104"/>
              <a:gd name="T84" fmla="*/ 2147483646 w 119"/>
              <a:gd name="T85" fmla="*/ 2147483646 h 104"/>
              <a:gd name="T86" fmla="*/ 2147483646 w 119"/>
              <a:gd name="T87" fmla="*/ 2147483646 h 1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9" h="104">
                <a:moveTo>
                  <a:pt x="109" y="0"/>
                </a:moveTo>
                <a:lnTo>
                  <a:pt x="10" y="0"/>
                </a:lnTo>
                <a:lnTo>
                  <a:pt x="6" y="1"/>
                </a:lnTo>
                <a:lnTo>
                  <a:pt x="3" y="3"/>
                </a:lnTo>
                <a:lnTo>
                  <a:pt x="1" y="6"/>
                </a:lnTo>
                <a:lnTo>
                  <a:pt x="0" y="10"/>
                </a:lnTo>
                <a:lnTo>
                  <a:pt x="0" y="74"/>
                </a:lnTo>
                <a:lnTo>
                  <a:pt x="1" y="78"/>
                </a:lnTo>
                <a:lnTo>
                  <a:pt x="3" y="81"/>
                </a:lnTo>
                <a:lnTo>
                  <a:pt x="6" y="83"/>
                </a:lnTo>
                <a:lnTo>
                  <a:pt x="10" y="84"/>
                </a:lnTo>
                <a:lnTo>
                  <a:pt x="54" y="84"/>
                </a:lnTo>
                <a:lnTo>
                  <a:pt x="54" y="94"/>
                </a:lnTo>
                <a:lnTo>
                  <a:pt x="35" y="94"/>
                </a:lnTo>
                <a:lnTo>
                  <a:pt x="35" y="104"/>
                </a:lnTo>
                <a:lnTo>
                  <a:pt x="84" y="104"/>
                </a:lnTo>
                <a:lnTo>
                  <a:pt x="84" y="94"/>
                </a:lnTo>
                <a:lnTo>
                  <a:pt x="64" y="94"/>
                </a:lnTo>
                <a:lnTo>
                  <a:pt x="64" y="84"/>
                </a:lnTo>
                <a:lnTo>
                  <a:pt x="109" y="84"/>
                </a:lnTo>
                <a:lnTo>
                  <a:pt x="112" y="83"/>
                </a:lnTo>
                <a:lnTo>
                  <a:pt x="116" y="81"/>
                </a:lnTo>
                <a:lnTo>
                  <a:pt x="117" y="78"/>
                </a:lnTo>
                <a:lnTo>
                  <a:pt x="119" y="74"/>
                </a:lnTo>
                <a:lnTo>
                  <a:pt x="119" y="10"/>
                </a:lnTo>
                <a:lnTo>
                  <a:pt x="117" y="6"/>
                </a:lnTo>
                <a:lnTo>
                  <a:pt x="116" y="3"/>
                </a:lnTo>
                <a:lnTo>
                  <a:pt x="112" y="1"/>
                </a:lnTo>
                <a:lnTo>
                  <a:pt x="109" y="0"/>
                </a:lnTo>
                <a:close/>
                <a:moveTo>
                  <a:pt x="109" y="10"/>
                </a:moveTo>
                <a:lnTo>
                  <a:pt x="109" y="59"/>
                </a:lnTo>
                <a:lnTo>
                  <a:pt x="10" y="59"/>
                </a:lnTo>
                <a:lnTo>
                  <a:pt x="10" y="10"/>
                </a:lnTo>
                <a:lnTo>
                  <a:pt x="109" y="10"/>
                </a:lnTo>
                <a:close/>
                <a:moveTo>
                  <a:pt x="10" y="74"/>
                </a:moveTo>
                <a:lnTo>
                  <a:pt x="10" y="69"/>
                </a:lnTo>
                <a:lnTo>
                  <a:pt x="109" y="69"/>
                </a:lnTo>
                <a:lnTo>
                  <a:pt x="109" y="74"/>
                </a:lnTo>
                <a:lnTo>
                  <a:pt x="10" y="74"/>
                </a:lnTo>
                <a:close/>
              </a:path>
            </a:pathLst>
          </a:custGeom>
          <a:solidFill>
            <a:srgbClr val="238D83"/>
          </a:solidFill>
          <a:ln>
            <a:noFill/>
          </a:ln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638" y="675640"/>
            <a:ext cx="8638962" cy="55399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de-DE" sz="2800" b="1" dirty="0">
                <a:latin typeface="Raleway"/>
                <a:cs typeface="Raleway"/>
              </a:rPr>
              <a:t>STAYING IN TOUCH</a:t>
            </a:r>
            <a:endParaRPr lang="id-ID" sz="2800" b="1" dirty="0">
              <a:latin typeface="Raleway"/>
              <a:cs typeface="Raleway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558" y="1589618"/>
            <a:ext cx="524933" cy="52916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id-ID" sz="1400"/>
          </a:p>
        </p:txBody>
      </p:sp>
      <p:pic>
        <p:nvPicPr>
          <p:cNvPr id="12" name="Picture 11" descr="SocialIcons-neu_farbig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4" y="5174858"/>
            <a:ext cx="469392" cy="438912"/>
          </a:xfrm>
          <a:prstGeom prst="rect">
            <a:avLst/>
          </a:prstGeom>
        </p:spPr>
      </p:pic>
      <p:pic>
        <p:nvPicPr>
          <p:cNvPr id="13" name="Picture 12" descr="SocialIcons-neu_farbig-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4" y="5633498"/>
            <a:ext cx="469392" cy="438912"/>
          </a:xfrm>
          <a:prstGeom prst="rect">
            <a:avLst/>
          </a:prstGeom>
        </p:spPr>
      </p:pic>
      <p:pic>
        <p:nvPicPr>
          <p:cNvPr id="14" name="Picture 13" descr="SocialIcons-neu_farbig-0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3" y="4710968"/>
            <a:ext cx="469392" cy="438912"/>
          </a:xfrm>
          <a:prstGeom prst="rect">
            <a:avLst/>
          </a:prstGeom>
        </p:spPr>
      </p:pic>
      <p:pic>
        <p:nvPicPr>
          <p:cNvPr id="15" name="Picture 14" descr="SocialIcons-neu_farbig-05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" y="6078964"/>
            <a:ext cx="469392" cy="438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0252" y="4705327"/>
            <a:ext cx="3989917" cy="384717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d-ID" sz="1200" spc="300" dirty="0">
                <a:latin typeface="Raleway"/>
                <a:cs typeface="Raleway"/>
              </a:rPr>
              <a:t>@FACEITArctic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252" y="5163063"/>
            <a:ext cx="3989917" cy="384717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d-ID" sz="1200" spc="300" dirty="0">
                <a:latin typeface="Raleway"/>
                <a:cs typeface="Raleway"/>
              </a:rPr>
              <a:t>@FACEITArctic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252" y="5613861"/>
            <a:ext cx="3989917" cy="384717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d-ID" sz="1200" spc="300" dirty="0">
                <a:latin typeface="Raleway"/>
                <a:cs typeface="Raleway"/>
              </a:rPr>
              <a:t>@face_it_arctic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0252" y="6085748"/>
            <a:ext cx="3989917" cy="384717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d-ID" sz="1200" spc="300" dirty="0">
                <a:latin typeface="Raleway"/>
                <a:cs typeface="Raleway"/>
              </a:rPr>
              <a:t>@The FACE-IT Project</a:t>
            </a:r>
          </a:p>
        </p:txBody>
      </p:sp>
    </p:spTree>
    <p:extLst>
      <p:ext uri="{BB962C8B-B14F-4D97-AF65-F5344CB8AC3E}">
        <p14:creationId xmlns:p14="http://schemas.microsoft.com/office/powerpoint/2010/main" val="10116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5" name="TextBox 11"/>
          <p:cNvSpPr/>
          <p:nvPr/>
        </p:nvSpPr>
        <p:spPr>
          <a:xfrm>
            <a:off x="352800" y="637064"/>
            <a:ext cx="86385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What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is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a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policy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brief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? 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Google Shape;2629;p194">
            <a:extLst>
              <a:ext uri="{FF2B5EF4-FFF2-40B4-BE49-F238E27FC236}">
                <a16:creationId xmlns:a16="http://schemas.microsoft.com/office/drawing/2014/main" id="{81F867B7-DDFF-F8B7-7687-67E423361A11}"/>
              </a:ext>
            </a:extLst>
          </p:cNvPr>
          <p:cNvSpPr txBox="1"/>
          <p:nvPr/>
        </p:nvSpPr>
        <p:spPr>
          <a:xfrm>
            <a:off x="451800" y="1798706"/>
            <a:ext cx="6172764" cy="4963171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A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concise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summary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of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key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research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insights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Custom-made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for decision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makers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Short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enough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be read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Level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of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language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that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is relevant for the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audience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will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produce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 policy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brief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of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2 or 4 pages!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8B5E56-BD3B-31A6-D6ED-554E5E575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460966"/>
              </p:ext>
            </p:extLst>
          </p:nvPr>
        </p:nvGraphicFramePr>
        <p:xfrm>
          <a:off x="6096001" y="1185704"/>
          <a:ext cx="5908396" cy="484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79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Google Shape;2628;p194"/>
          <p:cNvSpPr txBox="1"/>
          <p:nvPr/>
        </p:nvSpPr>
        <p:spPr>
          <a:xfrm>
            <a:off x="367920" y="2189880"/>
            <a:ext cx="539964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53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Planning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a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policy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brief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7E0720-8107-9780-24A0-C3C495F29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816209"/>
              </p:ext>
            </p:extLst>
          </p:nvPr>
        </p:nvGraphicFramePr>
        <p:xfrm>
          <a:off x="848393" y="2066711"/>
          <a:ext cx="10754602" cy="448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2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7D12370-CDDA-5BE4-700E-91B20E4F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08" y="5076934"/>
            <a:ext cx="3845663" cy="1656659"/>
          </a:xfrm>
          <a:prstGeom prst="rect">
            <a:avLst/>
          </a:prstGeom>
        </p:spPr>
      </p:pic>
      <p:sp>
        <p:nvSpPr>
          <p:cNvPr id="1010" name="Google Shape;2622;p194"/>
          <p:cNvSpPr/>
          <p:nvPr/>
        </p:nvSpPr>
        <p:spPr>
          <a:xfrm>
            <a:off x="352800" y="34092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53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What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type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of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policy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context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? 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954881-1B5F-C4D1-C28D-16AE1B783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928910"/>
              </p:ext>
            </p:extLst>
          </p:nvPr>
        </p:nvGraphicFramePr>
        <p:xfrm>
          <a:off x="3672114" y="810000"/>
          <a:ext cx="9153451" cy="5789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1677FAF5-4175-8378-9EA2-3EBA70292EE2}"/>
              </a:ext>
            </a:extLst>
          </p:cNvPr>
          <p:cNvSpPr txBox="1"/>
          <p:nvPr/>
        </p:nvSpPr>
        <p:spPr>
          <a:xfrm>
            <a:off x="677238" y="1819080"/>
            <a:ext cx="462055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sv-SE" sz="2400" dirty="0" err="1"/>
              <a:t>Biodiversity</a:t>
            </a:r>
            <a:r>
              <a:rPr lang="sv-SE" sz="2400" dirty="0"/>
              <a:t> Convention?</a:t>
            </a:r>
          </a:p>
          <a:p>
            <a:pPr>
              <a:spcBef>
                <a:spcPts val="1200"/>
              </a:spcBef>
            </a:pPr>
            <a:r>
              <a:rPr lang="sv-SE" sz="2400" dirty="0" err="1"/>
              <a:t>Climate</a:t>
            </a:r>
            <a:r>
              <a:rPr lang="sv-SE" sz="2400" dirty="0"/>
              <a:t> Convention?</a:t>
            </a:r>
          </a:p>
          <a:p>
            <a:pPr>
              <a:spcBef>
                <a:spcPts val="1200"/>
              </a:spcBef>
            </a:pPr>
            <a:r>
              <a:rPr lang="sv-SE" sz="2400" dirty="0"/>
              <a:t>UNCLOS?</a:t>
            </a:r>
          </a:p>
          <a:p>
            <a:pPr>
              <a:spcBef>
                <a:spcPts val="1200"/>
              </a:spcBef>
            </a:pPr>
            <a:r>
              <a:rPr lang="sv-SE" sz="2400" dirty="0"/>
              <a:t>IMO?</a:t>
            </a:r>
          </a:p>
          <a:p>
            <a:pPr>
              <a:spcBef>
                <a:spcPts val="1200"/>
              </a:spcBef>
            </a:pPr>
            <a:r>
              <a:rPr lang="sv-SE" sz="2400" dirty="0"/>
              <a:t>Arctic Council </a:t>
            </a:r>
            <a:r>
              <a:rPr lang="sv-SE" sz="2400" dirty="0" err="1"/>
              <a:t>processes</a:t>
            </a:r>
            <a:r>
              <a:rPr lang="sv-SE" sz="2400" dirty="0"/>
              <a:t>?</a:t>
            </a:r>
          </a:p>
          <a:p>
            <a:pPr>
              <a:spcBef>
                <a:spcPts val="1200"/>
              </a:spcBef>
            </a:pPr>
            <a:r>
              <a:rPr lang="sv-SE" sz="2400" dirty="0" err="1"/>
              <a:t>Fisheries</a:t>
            </a:r>
            <a:r>
              <a:rPr lang="sv-SE" sz="2400" dirty="0"/>
              <a:t> </a:t>
            </a:r>
            <a:r>
              <a:rPr lang="sv-SE" sz="2400" dirty="0" err="1"/>
              <a:t>policies</a:t>
            </a:r>
            <a:r>
              <a:rPr lang="sv-SE" sz="2400" dirty="0"/>
              <a:t>?</a:t>
            </a:r>
          </a:p>
          <a:p>
            <a:pPr>
              <a:spcBef>
                <a:spcPts val="1200"/>
              </a:spcBef>
            </a:pPr>
            <a:r>
              <a:rPr lang="sv-SE" sz="2400" dirty="0"/>
              <a:t>EU?</a:t>
            </a:r>
          </a:p>
          <a:p>
            <a:pPr>
              <a:spcBef>
                <a:spcPts val="1200"/>
              </a:spcBef>
            </a:pPr>
            <a:endParaRPr lang="sv-SE" sz="2400" dirty="0"/>
          </a:p>
          <a:p>
            <a:pPr>
              <a:spcBef>
                <a:spcPts val="1200"/>
              </a:spcBef>
            </a:pPr>
            <a:endParaRPr lang="sv-SE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Google Shape;2628;p194"/>
          <p:cNvSpPr txBox="1"/>
          <p:nvPr/>
        </p:nvSpPr>
        <p:spPr>
          <a:xfrm>
            <a:off x="367920" y="2189880"/>
            <a:ext cx="539964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53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A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policy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process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: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Where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do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your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insights</a:t>
            </a:r>
            <a:r>
              <a:rPr lang="de-DE" sz="2800" b="1" spc="-1" dirty="0">
                <a:solidFill>
                  <a:srgbClr val="000000"/>
                </a:solidFill>
                <a:latin typeface="Raleway"/>
                <a:ea typeface="ヒラギノ角ゴ Pro W3"/>
              </a:rPr>
              <a:t> fit? 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21F2AE6-1999-FA81-44FD-F56EDC914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818940"/>
              </p:ext>
            </p:extLst>
          </p:nvPr>
        </p:nvGraphicFramePr>
        <p:xfrm>
          <a:off x="116114" y="1642320"/>
          <a:ext cx="11959771" cy="543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9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5" name="TextBox 11"/>
          <p:cNvSpPr/>
          <p:nvPr/>
        </p:nvSpPr>
        <p:spPr>
          <a:xfrm>
            <a:off x="352800" y="675720"/>
            <a:ext cx="8638560" cy="553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Your</a:t>
            </a:r>
            <a:r>
              <a:rPr lang="de-DE" sz="2800" b="1" strike="noStrike" spc="-1" dirty="0">
                <a:solidFill>
                  <a:srgbClr val="000000"/>
                </a:solidFill>
                <a:latin typeface="Raleway"/>
                <a:ea typeface="ヒラギノ角ゴ Pro W3"/>
              </a:rPr>
              <a:t> 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Raleway"/>
                <a:ea typeface="ヒラギノ角ゴ Pro W3"/>
              </a:rPr>
              <a:t>audience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Google Shape;2629;p194">
            <a:extLst>
              <a:ext uri="{FF2B5EF4-FFF2-40B4-BE49-F238E27FC236}">
                <a16:creationId xmlns:a16="http://schemas.microsoft.com/office/drawing/2014/main" id="{DE8EF7F5-8705-F114-2FA5-FCD2874CAE06}"/>
              </a:ext>
            </a:extLst>
          </p:cNvPr>
          <p:cNvSpPr txBox="1"/>
          <p:nvPr/>
        </p:nvSpPr>
        <p:spPr>
          <a:xfrm>
            <a:off x="205278" y="1778762"/>
            <a:ext cx="6172764" cy="4963171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What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is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intended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audience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interested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in?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Background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information for problem definition or policy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formulation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Specific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data to support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political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decisions</a:t>
            </a: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Understanding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the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consequences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of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specific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decisions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Monitoring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and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follow-up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of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earlier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decisions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How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are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decision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makers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likely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use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information?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How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much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time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do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they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have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What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background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knowledge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do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they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have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</p:txBody>
      </p:sp>
      <p:sp>
        <p:nvSpPr>
          <p:cNvPr id="6" name="Pil: vänster 5">
            <a:extLst>
              <a:ext uri="{FF2B5EF4-FFF2-40B4-BE49-F238E27FC236}">
                <a16:creationId xmlns:a16="http://schemas.microsoft.com/office/drawing/2014/main" id="{00049563-4F82-C504-6C64-A1A94BC4DB81}"/>
              </a:ext>
            </a:extLst>
          </p:cNvPr>
          <p:cNvSpPr/>
          <p:nvPr/>
        </p:nvSpPr>
        <p:spPr>
          <a:xfrm>
            <a:off x="6708444" y="1451520"/>
            <a:ext cx="5153026" cy="160387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and data fit?</a:t>
            </a:r>
            <a:endParaRPr lang="en-US" dirty="0"/>
          </a:p>
        </p:txBody>
      </p:sp>
      <p:sp>
        <p:nvSpPr>
          <p:cNvPr id="8" name="Pil: vänster 7">
            <a:extLst>
              <a:ext uri="{FF2B5EF4-FFF2-40B4-BE49-F238E27FC236}">
                <a16:creationId xmlns:a16="http://schemas.microsoft.com/office/drawing/2014/main" id="{9AE74B57-9DBB-8063-24AA-4D5D92B4A406}"/>
              </a:ext>
            </a:extLst>
          </p:cNvPr>
          <p:cNvSpPr/>
          <p:nvPr/>
        </p:nvSpPr>
        <p:spPr>
          <a:xfrm>
            <a:off x="6708444" y="4487234"/>
            <a:ext cx="5341481" cy="1702411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How</a:t>
            </a:r>
            <a:r>
              <a:rPr lang="sv-SE" dirty="0"/>
              <a:t> 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policy </a:t>
            </a:r>
            <a:r>
              <a:rPr lang="sv-SE" dirty="0" err="1"/>
              <a:t>brief</a:t>
            </a:r>
            <a:r>
              <a:rPr lang="sv-SE" dirty="0"/>
              <a:t> to make sure it is read and </a:t>
            </a:r>
            <a:r>
              <a:rPr lang="sv-SE" dirty="0" err="1"/>
              <a:t>understood</a:t>
            </a:r>
            <a:r>
              <a:rPr lang="sv-SE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0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Raleway"/>
              </a:rPr>
              <a:t>The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</a:rPr>
              <a:t>policy</a:t>
            </a:r>
            <a:r>
              <a:rPr lang="de-DE" sz="2800" b="1" spc="-1" dirty="0">
                <a:solidFill>
                  <a:srgbClr val="000000"/>
                </a:solidFill>
                <a:latin typeface="Raleway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Raleway"/>
              </a:rPr>
              <a:t>brief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Google Shape;2629;p194">
            <a:extLst>
              <a:ext uri="{FF2B5EF4-FFF2-40B4-BE49-F238E27FC236}">
                <a16:creationId xmlns:a16="http://schemas.microsoft.com/office/drawing/2014/main" id="{8E992BE0-7435-F678-A7DA-0262F2BB4101}"/>
              </a:ext>
            </a:extLst>
          </p:cNvPr>
          <p:cNvSpPr txBox="1"/>
          <p:nvPr/>
        </p:nvSpPr>
        <p:spPr>
          <a:xfrm>
            <a:off x="365409" y="1642320"/>
            <a:ext cx="6339295" cy="5119557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Title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:  Informative and policy relevant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Key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messages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Background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/problem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context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results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how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obtained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them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Figures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figure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legends to present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Infographics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to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explain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processes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connections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Maps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Words: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Subheadings</a:t>
            </a: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Running</a:t>
            </a:r>
            <a:r>
              <a:rPr lang="sv-SE" sz="1600" dirty="0">
                <a:latin typeface="Raleway" pitchFamily="2" charset="0"/>
                <a:cs typeface="Arial" panose="020B0604020202020204" pitchFamily="34" charset="0"/>
              </a:rPr>
              <a:t> text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err="1">
                <a:latin typeface="Raleway" pitchFamily="2" charset="0"/>
                <a:cs typeface="Arial" panose="020B0604020202020204" pitchFamily="34" charset="0"/>
              </a:rPr>
              <a:t>Boxes</a:t>
            </a: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2629;p194">
            <a:extLst>
              <a:ext uri="{FF2B5EF4-FFF2-40B4-BE49-F238E27FC236}">
                <a16:creationId xmlns:a16="http://schemas.microsoft.com/office/drawing/2014/main" id="{70194358-5351-CAA7-2565-49F1D4C99320}"/>
              </a:ext>
            </a:extLst>
          </p:cNvPr>
          <p:cNvSpPr txBox="1"/>
          <p:nvPr/>
        </p:nvSpPr>
        <p:spPr>
          <a:xfrm>
            <a:off x="6527447" y="1616040"/>
            <a:ext cx="5399640" cy="5119557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Connecting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your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data to the policy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context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: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What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are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the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implications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Policy options (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without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being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policy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prescriptive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Key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references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Author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, 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publisher</a:t>
            </a:r>
            <a:r>
              <a:rPr lang="sv-SE" dirty="0">
                <a:latin typeface="Raleway" pitchFamily="2" charset="0"/>
                <a:cs typeface="Arial" panose="020B0604020202020204" pitchFamily="34" charset="0"/>
              </a:rPr>
              <a:t>, date, ISBN/DOI/</a:t>
            </a:r>
            <a:r>
              <a:rPr lang="sv-SE" dirty="0" err="1">
                <a:latin typeface="Raleway" pitchFamily="2" charset="0"/>
                <a:cs typeface="Arial" panose="020B0604020202020204" pitchFamily="34" charset="0"/>
              </a:rPr>
              <a:t>link</a:t>
            </a: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sv-SE" dirty="0">
              <a:latin typeface="Raleway" pitchFamily="2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sv-SE" sz="1600" dirty="0">
              <a:latin typeface="Raleway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Google Shape;2628;p194"/>
          <p:cNvSpPr txBox="1"/>
          <p:nvPr/>
        </p:nvSpPr>
        <p:spPr>
          <a:xfrm>
            <a:off x="367920" y="2189880"/>
            <a:ext cx="539964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Raleway"/>
              </a:rPr>
              <a:t>.</a:t>
            </a: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Raleway"/>
              </a:rPr>
              <a:t>Maps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8F104FB-3521-D2EA-77BC-E3A60673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" y="5911234"/>
            <a:ext cx="2896929" cy="808999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81C128F-7A0B-AA9E-B464-5055A63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" y="2193290"/>
            <a:ext cx="4619687" cy="369271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7D995626-A037-5BE8-1EEE-9625521A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056" y="157105"/>
            <a:ext cx="5078167" cy="300201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538335E-8B8A-8C9C-076E-F46971A0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416" y="2364480"/>
            <a:ext cx="1555255" cy="64526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801A1445-FBD0-9A6B-BE88-52188F685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080" y="3383137"/>
            <a:ext cx="4204734" cy="330372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54D1A887-D98D-42BF-CA93-BC4BD19D51B5}"/>
              </a:ext>
            </a:extLst>
          </p:cNvPr>
          <p:cNvSpPr txBox="1"/>
          <p:nvPr/>
        </p:nvSpPr>
        <p:spPr>
          <a:xfrm>
            <a:off x="8842917" y="6073902"/>
            <a:ext cx="313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https://www.amap.no/maps-and-graphics</a:t>
            </a:r>
          </a:p>
        </p:txBody>
      </p:sp>
    </p:spTree>
    <p:extLst>
      <p:ext uri="{BB962C8B-B14F-4D97-AF65-F5344CB8AC3E}">
        <p14:creationId xmlns:p14="http://schemas.microsoft.com/office/powerpoint/2010/main" val="7562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2622;p194"/>
          <p:cNvSpPr/>
          <p:nvPr/>
        </p:nvSpPr>
        <p:spPr>
          <a:xfrm>
            <a:off x="352800" y="302400"/>
            <a:ext cx="518076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Google Shape;2623;p194"/>
          <p:cNvSpPr/>
          <p:nvPr/>
        </p:nvSpPr>
        <p:spPr>
          <a:xfrm>
            <a:off x="821160" y="2364480"/>
            <a:ext cx="4941000" cy="29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Google Shape;2625;p194"/>
          <p:cNvSpPr/>
          <p:nvPr/>
        </p:nvSpPr>
        <p:spPr>
          <a:xfrm>
            <a:off x="451800" y="1059840"/>
            <a:ext cx="80740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Google Shape;2628;p194"/>
          <p:cNvSpPr txBox="1"/>
          <p:nvPr/>
        </p:nvSpPr>
        <p:spPr>
          <a:xfrm>
            <a:off x="367920" y="2189880"/>
            <a:ext cx="539964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04920" indent="-304560">
              <a:lnSpc>
                <a:spcPct val="140000"/>
              </a:lnSpc>
              <a:buClr>
                <a:srgbClr val="FFFFFF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Raleway"/>
              </a:rPr>
              <a:t>.</a:t>
            </a: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4" name="Google Shape;2629;p194"/>
          <p:cNvSpPr txBox="1"/>
          <p:nvPr/>
        </p:nvSpPr>
        <p:spPr>
          <a:xfrm>
            <a:off x="6299280" y="2189880"/>
            <a:ext cx="5524800" cy="3949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>
            <a:normAutofit/>
          </a:bodyPr>
          <a:lstStyle/>
          <a:p>
            <a:pPr marL="360">
              <a:lnSpc>
                <a:spcPct val="140000"/>
              </a:lnSpc>
              <a:buClr>
                <a:srgbClr val="FFFFFF"/>
              </a:buClr>
            </a:pPr>
            <a:endParaRPr lang="de-DE" b="0" strike="noStrike" spc="-1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015" name="TextBox 11"/>
          <p:cNvSpPr/>
          <p:nvPr/>
        </p:nvSpPr>
        <p:spPr>
          <a:xfrm>
            <a:off x="352800" y="675720"/>
            <a:ext cx="86385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 err="1">
                <a:solidFill>
                  <a:srgbClr val="000000"/>
                </a:solidFill>
                <a:latin typeface="Raleway"/>
              </a:rPr>
              <a:t>Infographics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1017" name="Rectangle 13"/>
          <p:cNvSpPr/>
          <p:nvPr/>
        </p:nvSpPr>
        <p:spPr>
          <a:xfrm>
            <a:off x="474480" y="1589760"/>
            <a:ext cx="524520" cy="52560"/>
          </a:xfrm>
          <a:prstGeom prst="rect">
            <a:avLst/>
          </a:prstGeom>
          <a:solidFill>
            <a:srgbClr val="23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A27AD94-00AB-39F9-1D63-F7BD00C6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3" y="2419199"/>
            <a:ext cx="6052197" cy="4108523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8F104FB-3521-D2EA-77BC-E3A60673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03" y="5660452"/>
            <a:ext cx="3301835" cy="922073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2FDC32DB-A922-E57D-7033-5065060D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761" y="1115375"/>
            <a:ext cx="3719197" cy="3125257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736A56F6-8129-165A-9830-CD69B3BD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789" y="4068886"/>
            <a:ext cx="2208291" cy="7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571</Words>
  <Application>Microsoft Office PowerPoint</Application>
  <PresentationFormat>Bredbild</PresentationFormat>
  <Paragraphs>112</Paragraphs>
  <Slides>15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Raleway</vt:lpstr>
      <vt:lpstr>Symbol</vt:lpstr>
      <vt:lpstr>Wingdings</vt:lpstr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Simon Jungblut</dc:creator>
  <dc:description/>
  <cp:lastModifiedBy>Annika</cp:lastModifiedBy>
  <cp:revision>96</cp:revision>
  <cp:lastPrinted>2021-12-08T00:00:08Z</cp:lastPrinted>
  <dcterms:created xsi:type="dcterms:W3CDTF">2021-11-26T10:46:08Z</dcterms:created>
  <dcterms:modified xsi:type="dcterms:W3CDTF">2022-11-24T10:13:14Z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Breitbild</vt:lpwstr>
  </property>
  <property fmtid="{D5CDD505-2E9C-101B-9397-08002B2CF9AE}" pid="4" name="Slides">
    <vt:i4>30</vt:i4>
  </property>
</Properties>
</file>