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B294C-30F8-35A7-444C-A75FF1ACF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9BFFBA-D6A2-E49D-C5AE-8A4344F75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0DF9D1-92C6-3377-54D0-9CF3A99E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59E-A5FC-451D-AEB7-DE3F8D13470A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8B10C1-3329-7C09-F403-39055F68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00D349-EFC0-1E5E-B9A0-9C7676B6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92D68-F84F-4EA0-8B29-3986F03E1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84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954E4-A665-6C38-DC43-A6ABB781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45BE7B-83FE-4B2C-E051-C561A2CB4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7FD279-693A-0063-65D3-88028CD7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59E-A5FC-451D-AEB7-DE3F8D13470A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7E1112-9039-BF2C-F93F-CAC0B12C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F86E75-3644-C2CD-2EAF-BCBB0357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92D68-F84F-4EA0-8B29-3986F03E1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7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FA79AA-1071-BCB4-333C-A98CA41B7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6076DD-A35B-1260-C23C-BF94FC0D3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CBEF4-5CA5-3ABB-8EE1-3C336D04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59E-A5FC-451D-AEB7-DE3F8D13470A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C2B6D0-38BB-F6AA-2264-2F2EACB1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99A128-971C-CAF6-E1A0-7FD600AD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92D68-F84F-4EA0-8B29-3986F03E1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04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5AC06-ADF3-0727-8B66-EE4A6CF9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F37CA-3E21-7951-F7B5-D23E02AEF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29A517-1A52-891A-A547-61FBE579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59E-A5FC-451D-AEB7-DE3F8D13470A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C86D61-9B58-1E14-57D5-473DAEEF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647DB8-477A-A6C0-8471-58BA89ED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92D68-F84F-4EA0-8B29-3986F03E1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51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51666-DCDC-64CB-A5C8-3994BC0CB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680710-F924-C749-7B67-A28A6987A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C6311D-D099-8234-F335-71E6AA1B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59E-A5FC-451D-AEB7-DE3F8D13470A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DD696B-DB47-0883-AD33-94458D60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F853DA-0AC5-6A40-BAA8-0D532D13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92D68-F84F-4EA0-8B29-3986F03E1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13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BCCCB-3D71-E22F-CACA-31D5F504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C444A1-9636-0B7F-3E6C-6BDC5295E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A752ED-DCEA-1F35-F8C9-88C88BC36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445AAE-F942-CFE7-3ED7-D5350BDC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59E-A5FC-451D-AEB7-DE3F8D13470A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A08AB6-D00B-950B-2402-78A4989B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9636F7-0FE0-2D1D-20A2-E3A6F804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92D68-F84F-4EA0-8B29-3986F03E1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67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CD1BD-8275-57B9-244F-D6D60974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A7F7C-B667-88FA-3695-E0ECD8CF8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FE2883-8040-581A-7251-93475B490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40E9FC-4995-C98A-F670-FA81B710F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C302875-9CE0-A3D6-16B3-7E36F2CF4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634D698-A5DC-34A1-F9A4-A77D016E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59E-A5FC-451D-AEB7-DE3F8D13470A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AA729AA-74B1-A242-4531-E879D16C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D504437-5094-ADEA-5D53-B1BA1983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92D68-F84F-4EA0-8B29-3986F03E1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69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44A54-9236-5794-073E-AEDB78A7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661FD9A-3EF8-1E70-E5F9-1819A1CF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59E-A5FC-451D-AEB7-DE3F8D13470A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3EC021-2FB4-C485-C7B9-8DF5139E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FFED4D-25A2-DD15-4A11-370DCC77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92D68-F84F-4EA0-8B29-3986F03E1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41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9674F4E-1EDD-AC46-D8AA-A75219B7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59E-A5FC-451D-AEB7-DE3F8D13470A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C0A4F7B-9DC9-C89F-AF81-A05A8A73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53A523-AC44-9913-4A31-07F9FB9A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92D68-F84F-4EA0-8B29-3986F03E1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49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2F433-745F-7284-CB46-3602C722A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A26B9A-DB70-815C-8255-B7A3D0F61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8B08CB-EAB7-CA9E-A226-01AAAFB75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595F6A-1E76-A347-DB0C-FCD52A1D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59E-A5FC-451D-AEB7-DE3F8D13470A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BCA247-DC6D-72A5-C5DE-64155078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5F292B-77F4-2B39-30C5-19157D39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92D68-F84F-4EA0-8B29-3986F03E1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77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0578E-B4C9-AEE8-DA66-2B58C3533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6CADD6-4D06-1D24-FB4B-552EA74FC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59443F-AE9E-875F-1535-79C4A4C7C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07FA47-1E00-1C4B-AE2E-EFA5F7CF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59E-A5FC-451D-AEB7-DE3F8D13470A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C4F6D4-EFE7-93E5-986F-BB38600A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999320-DCD4-7E6A-59A5-3CC317B9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92D68-F84F-4EA0-8B29-3986F03E1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B86362E-6B1D-6AEC-60D1-059A2814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3E6AFB-3F20-8410-841D-964045CCB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1E108D-1EF8-F2DB-655F-CB695867F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08D59E-A5FC-451D-AEB7-DE3F8D13470A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60940E-5983-A662-9557-BE8C99E45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EC5D43-088D-544F-CC44-B583B52B3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992D68-F84F-4EA0-8B29-3986F03E1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02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AB9A5-7B36-9D9C-E817-9248E9EE7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Objetos e vetor de objetos em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8857F1-14C8-BC32-8BF5-4F22E68EB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094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C3BB9-66BE-3B6E-CF20-F8867BD2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– Cadastro de Livros e Filtro por Páginas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78AA2-AE7A-5D22-9418-92BD92537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098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Crie um programa em </a:t>
            </a:r>
            <a:r>
              <a:rPr lang="pt-BR" dirty="0" err="1"/>
              <a:t>JavaScript</a:t>
            </a:r>
            <a:r>
              <a:rPr lang="pt-BR" dirty="0"/>
              <a:t> que:</a:t>
            </a:r>
          </a:p>
          <a:p>
            <a:pPr marL="0" indent="0">
              <a:buNone/>
            </a:pPr>
            <a:r>
              <a:rPr lang="pt-BR" dirty="0"/>
              <a:t>1. Leia os dados de 5 livros digitados pelo usuário. Para cada livro, devem ser informados:</a:t>
            </a:r>
          </a:p>
          <a:p>
            <a:pPr lvl="1"/>
            <a:r>
              <a:rPr lang="pt-BR" dirty="0"/>
              <a:t>título (</a:t>
            </a:r>
            <a:r>
              <a:rPr lang="pt-BR" dirty="0" err="1"/>
              <a:t>string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autor (</a:t>
            </a:r>
            <a:r>
              <a:rPr lang="pt-BR" dirty="0" err="1"/>
              <a:t>string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ano de publicação (número)</a:t>
            </a:r>
          </a:p>
          <a:p>
            <a:pPr lvl="1"/>
            <a:r>
              <a:rPr lang="pt-BR" dirty="0"/>
              <a:t>quantidade de páginas (número)</a:t>
            </a:r>
          </a:p>
          <a:p>
            <a:pPr marL="0" indent="0">
              <a:buNone/>
            </a:pPr>
            <a:r>
              <a:rPr lang="pt-BR" dirty="0"/>
              <a:t>2. Armazene os livros em um vetor de objetos.</a:t>
            </a:r>
          </a:p>
          <a:p>
            <a:pPr marL="0" indent="0">
              <a:buNone/>
            </a:pPr>
            <a:r>
              <a:rPr lang="pt-BR" dirty="0"/>
              <a:t>3. Ao final, o programa deve:</a:t>
            </a:r>
          </a:p>
          <a:p>
            <a:pPr lvl="1"/>
            <a:r>
              <a:rPr lang="pt-BR" dirty="0"/>
              <a:t>Exibir todos os livros com mais de 300 páginas.</a:t>
            </a:r>
          </a:p>
          <a:p>
            <a:pPr lvl="1"/>
            <a:r>
              <a:rPr lang="pt-BR" dirty="0"/>
              <a:t>Exibir o título do livro com maior número de páginas.</a:t>
            </a:r>
          </a:p>
          <a:p>
            <a:pPr lvl="1"/>
            <a:r>
              <a:rPr lang="pt-BR" dirty="0"/>
              <a:t>Calcular e exibir a média de páginas dos livros cadastrados.</a:t>
            </a:r>
          </a:p>
        </p:txBody>
      </p:sp>
    </p:spTree>
    <p:extLst>
      <p:ext uri="{BB962C8B-B14F-4D97-AF65-F5344CB8AC3E}">
        <p14:creationId xmlns:p14="http://schemas.microsoft.com/office/powerpoint/2010/main" val="324983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804F4-8B9D-2AA2-5214-32965EA6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objeto em 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F8C3AF-8AA4-704F-9101-AAB80F6EA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</a:t>
            </a:r>
            <a:r>
              <a:rPr lang="pt-BR" dirty="0" err="1"/>
              <a:t>JavaScript</a:t>
            </a:r>
            <a:r>
              <a:rPr lang="pt-BR" dirty="0"/>
              <a:t>, um objeto é uma entidade que agrupa dados e funcionalidades relacionadas, representados como um conjunto de pares chave-valor. </a:t>
            </a:r>
          </a:p>
          <a:p>
            <a:endParaRPr lang="pt-BR" dirty="0"/>
          </a:p>
          <a:p>
            <a:r>
              <a:rPr lang="pt-BR" dirty="0"/>
              <a:t>Esses pares são chamados de propriedades e métodos. </a:t>
            </a:r>
          </a:p>
          <a:p>
            <a:endParaRPr lang="pt-BR" dirty="0"/>
          </a:p>
          <a:p>
            <a:r>
              <a:rPr lang="pt-BR" dirty="0"/>
              <a:t>As propriedades armazenam dados (como </a:t>
            </a:r>
            <a:r>
              <a:rPr lang="pt-BR" dirty="0" err="1"/>
              <a:t>strings</a:t>
            </a:r>
            <a:r>
              <a:rPr lang="pt-BR" dirty="0"/>
              <a:t>, números, booleanos, etc.), enquanto os métodos são funções associadas ao objeto, que podem realizar ações</a:t>
            </a:r>
          </a:p>
        </p:txBody>
      </p:sp>
    </p:spTree>
    <p:extLst>
      <p:ext uri="{BB962C8B-B14F-4D97-AF65-F5344CB8AC3E}">
        <p14:creationId xmlns:p14="http://schemas.microsoft.com/office/powerpoint/2010/main" val="157592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10C69-29CD-6B60-3ABF-3B04A297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objeto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98F2A8-BC00-EF14-0979-52599A9D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livro = {</a:t>
            </a:r>
          </a:p>
          <a:p>
            <a:pPr marL="0" indent="0">
              <a:buNone/>
            </a:pPr>
            <a:r>
              <a:rPr lang="pt-BR" dirty="0"/>
              <a:t>    titulo: "Dom Casmurro",</a:t>
            </a:r>
          </a:p>
          <a:p>
            <a:pPr marL="0" indent="0">
              <a:buNone/>
            </a:pPr>
            <a:r>
              <a:rPr lang="pt-BR" dirty="0"/>
              <a:t>    autor: "Machado de Assis",</a:t>
            </a:r>
          </a:p>
          <a:p>
            <a:pPr marL="0" indent="0">
              <a:buNone/>
            </a:pPr>
            <a:r>
              <a:rPr lang="pt-BR" dirty="0"/>
              <a:t>    ano: 1899,</a:t>
            </a:r>
          </a:p>
          <a:p>
            <a:pPr marL="0" indent="0">
              <a:buNone/>
            </a:pPr>
            <a:r>
              <a:rPr lang="pt-BR" dirty="0"/>
              <a:t>    editora: "Livraria Garnier",</a:t>
            </a:r>
          </a:p>
          <a:p>
            <a:pPr marL="0" indent="0">
              <a:buNone/>
            </a:pPr>
            <a:r>
              <a:rPr lang="pt-BR" dirty="0"/>
              <a:t>    paginas: 256</a:t>
            </a:r>
          </a:p>
          <a:p>
            <a:pPr marL="0" indent="0">
              <a:buNone/>
            </a:pPr>
            <a:r>
              <a:rPr lang="pt-B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1265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164BE-8A73-18C2-2E11-949F45F3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FBDC4B-3657-AC49-4375-44836F521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Esse objeto chamado livro possui apenas propriedades com pares chave: valor: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titulo: </a:t>
            </a:r>
            <a:r>
              <a:rPr lang="pt-BR" dirty="0" err="1"/>
              <a:t>string</a:t>
            </a:r>
            <a:endParaRPr lang="pt-BR" dirty="0"/>
          </a:p>
          <a:p>
            <a:r>
              <a:rPr lang="pt-BR" dirty="0"/>
              <a:t>autor: </a:t>
            </a:r>
            <a:r>
              <a:rPr lang="pt-BR" dirty="0" err="1"/>
              <a:t>string</a:t>
            </a:r>
            <a:endParaRPr lang="pt-BR" dirty="0"/>
          </a:p>
          <a:p>
            <a:r>
              <a:rPr lang="pt-BR" dirty="0"/>
              <a:t>ano: número</a:t>
            </a:r>
          </a:p>
          <a:p>
            <a:r>
              <a:rPr lang="pt-BR" dirty="0"/>
              <a:t>editora: </a:t>
            </a:r>
            <a:r>
              <a:rPr lang="pt-BR" dirty="0" err="1"/>
              <a:t>string</a:t>
            </a:r>
            <a:endParaRPr lang="pt-BR" dirty="0"/>
          </a:p>
          <a:p>
            <a:r>
              <a:rPr lang="pt-BR" dirty="0"/>
              <a:t>paginas: número</a:t>
            </a:r>
          </a:p>
        </p:txBody>
      </p:sp>
    </p:spTree>
    <p:extLst>
      <p:ext uri="{BB962C8B-B14F-4D97-AF65-F5344CB8AC3E}">
        <p14:creationId xmlns:p14="http://schemas.microsoft.com/office/powerpoint/2010/main" val="308987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35AF1-B1F3-3F4E-CA19-A13539A9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Acessando valor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833BF-C7A5-4AE0-3346-B8279BEC9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livro.titulo</a:t>
            </a:r>
            <a:r>
              <a:rPr lang="pt-BR" dirty="0"/>
              <a:t>);    // "Dom Casmurro"</a:t>
            </a:r>
          </a:p>
          <a:p>
            <a:pPr marL="0" indent="0">
              <a:buNone/>
            </a:pPr>
            <a:r>
              <a:rPr lang="pt-BR" dirty="0"/>
              <a:t>console.log(livro["autor"]);  // "Machado de Assis"</a:t>
            </a:r>
          </a:p>
          <a:p>
            <a:pPr marL="0" indent="0">
              <a:buNone/>
            </a:pPr>
            <a:r>
              <a:rPr lang="pt-BR" dirty="0"/>
              <a:t>console.log(</a:t>
            </a:r>
            <a:r>
              <a:rPr lang="pt-BR" dirty="0" err="1"/>
              <a:t>livro.ano</a:t>
            </a:r>
            <a:r>
              <a:rPr lang="pt-BR" dirty="0"/>
              <a:t>);       // 1899</a:t>
            </a:r>
          </a:p>
        </p:txBody>
      </p:sp>
    </p:spTree>
    <p:extLst>
      <p:ext uri="{BB962C8B-B14F-4D97-AF65-F5344CB8AC3E}">
        <p14:creationId xmlns:p14="http://schemas.microsoft.com/office/powerpoint/2010/main" val="161830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07C5F-6DF2-3FDD-9CD4-A21042DC1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625" y="0"/>
            <a:ext cx="10515600" cy="1325563"/>
          </a:xfrm>
        </p:spPr>
        <p:txBody>
          <a:bodyPr/>
          <a:lstStyle/>
          <a:p>
            <a:r>
              <a:rPr lang="pt-BR" dirty="0"/>
              <a:t>Vetor de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ECA56E-D72A-88EE-3CFF-A9A0681D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534" y="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 err="1"/>
              <a:t>let</a:t>
            </a:r>
            <a:r>
              <a:rPr lang="pt-BR" sz="1600" dirty="0"/>
              <a:t> biblioteca = [</a:t>
            </a:r>
          </a:p>
          <a:p>
            <a:pPr marL="0" indent="0">
              <a:buNone/>
            </a:pPr>
            <a:r>
              <a:rPr lang="pt-BR" sz="1600" dirty="0"/>
              <a:t>    {</a:t>
            </a:r>
          </a:p>
          <a:p>
            <a:pPr marL="0" indent="0">
              <a:buNone/>
            </a:pPr>
            <a:r>
              <a:rPr lang="pt-BR" sz="1600" dirty="0"/>
              <a:t>        titulo: "Dom Casmurro",</a:t>
            </a:r>
          </a:p>
          <a:p>
            <a:pPr marL="0" indent="0">
              <a:buNone/>
            </a:pPr>
            <a:r>
              <a:rPr lang="pt-BR" sz="1600" dirty="0"/>
              <a:t>        autor: "Machado de Assis",</a:t>
            </a:r>
          </a:p>
          <a:p>
            <a:pPr marL="0" indent="0">
              <a:buNone/>
            </a:pPr>
            <a:r>
              <a:rPr lang="pt-BR" sz="1600" dirty="0"/>
              <a:t>        ano: 1899,</a:t>
            </a:r>
          </a:p>
          <a:p>
            <a:pPr marL="0" indent="0">
              <a:buNone/>
            </a:pPr>
            <a:r>
              <a:rPr lang="pt-BR" sz="1600" dirty="0"/>
              <a:t>        paginas: 256</a:t>
            </a:r>
          </a:p>
          <a:p>
            <a:pPr marL="0" indent="0">
              <a:buNone/>
            </a:pPr>
            <a:r>
              <a:rPr lang="pt-BR" sz="1600" dirty="0"/>
              <a:t>    },</a:t>
            </a:r>
          </a:p>
          <a:p>
            <a:pPr marL="0" indent="0">
              <a:buNone/>
            </a:pPr>
            <a:r>
              <a:rPr lang="pt-BR" sz="1600" dirty="0"/>
              <a:t>    {</a:t>
            </a:r>
          </a:p>
          <a:p>
            <a:pPr marL="0" indent="0">
              <a:buNone/>
            </a:pPr>
            <a:r>
              <a:rPr lang="pt-BR" sz="1600" dirty="0"/>
              <a:t>        titulo: "O Pequeno Príncipe",</a:t>
            </a:r>
          </a:p>
          <a:p>
            <a:pPr marL="0" indent="0">
              <a:buNone/>
            </a:pPr>
            <a:r>
              <a:rPr lang="pt-BR" sz="1600" dirty="0"/>
              <a:t>        autor: "Antoine de Saint-Exupéry",</a:t>
            </a:r>
          </a:p>
          <a:p>
            <a:pPr marL="0" indent="0">
              <a:buNone/>
            </a:pPr>
            <a:r>
              <a:rPr lang="pt-BR" sz="1600" dirty="0"/>
              <a:t>        ano: 1943,</a:t>
            </a:r>
          </a:p>
          <a:p>
            <a:pPr marL="0" indent="0">
              <a:buNone/>
            </a:pPr>
            <a:r>
              <a:rPr lang="pt-BR" sz="1600" dirty="0"/>
              <a:t>        paginas: 96</a:t>
            </a:r>
          </a:p>
          <a:p>
            <a:pPr marL="0" indent="0">
              <a:buNone/>
            </a:pPr>
            <a:r>
              <a:rPr lang="pt-BR" sz="1600" dirty="0"/>
              <a:t>    },</a:t>
            </a:r>
          </a:p>
          <a:p>
            <a:pPr marL="0" indent="0">
              <a:buNone/>
            </a:pPr>
            <a:r>
              <a:rPr lang="pt-BR" sz="1600" dirty="0"/>
              <a:t>    {</a:t>
            </a:r>
          </a:p>
          <a:p>
            <a:pPr marL="0" indent="0">
              <a:buNone/>
            </a:pPr>
            <a:r>
              <a:rPr lang="pt-BR" sz="1600" dirty="0"/>
              <a:t>        titulo: "1984",</a:t>
            </a:r>
          </a:p>
          <a:p>
            <a:pPr marL="0" indent="0">
              <a:buNone/>
            </a:pPr>
            <a:r>
              <a:rPr lang="pt-BR" sz="1600" dirty="0"/>
              <a:t>        autor: "George Orwell",</a:t>
            </a:r>
          </a:p>
          <a:p>
            <a:pPr marL="0" indent="0">
              <a:buNone/>
            </a:pPr>
            <a:r>
              <a:rPr lang="pt-BR" sz="1600" dirty="0"/>
              <a:t>        ano: 1949,</a:t>
            </a:r>
          </a:p>
          <a:p>
            <a:pPr marL="0" indent="0">
              <a:buNone/>
            </a:pPr>
            <a:r>
              <a:rPr lang="pt-BR" sz="1600" dirty="0"/>
              <a:t>        paginas: 328</a:t>
            </a:r>
          </a:p>
          <a:p>
            <a:pPr marL="0" indent="0">
              <a:buNone/>
            </a:pPr>
            <a:r>
              <a:rPr lang="pt-BR" sz="1600" dirty="0"/>
              <a:t>    }</a:t>
            </a:r>
          </a:p>
          <a:p>
            <a:pPr marL="0" indent="0">
              <a:buNone/>
            </a:pPr>
            <a:r>
              <a:rPr lang="pt-BR" sz="1600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69929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09175-C25B-D7BA-D791-06BDB3F0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Percorrendo o vetor com for para exibir os títulos: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4FBF98-865D-4984-5837-9836409A7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for (</a:t>
            </a:r>
            <a:r>
              <a:rPr lang="pt-BR" dirty="0" err="1"/>
              <a:t>let</a:t>
            </a:r>
            <a:r>
              <a:rPr lang="pt-BR" dirty="0"/>
              <a:t> i = 0; i &lt; </a:t>
            </a:r>
            <a:r>
              <a:rPr lang="pt-BR" dirty="0" err="1"/>
              <a:t>biblioteca.length</a:t>
            </a:r>
            <a:r>
              <a:rPr lang="pt-BR" dirty="0"/>
              <a:t>; i++) {</a:t>
            </a:r>
          </a:p>
          <a:p>
            <a:pPr marL="0" indent="0">
              <a:buNone/>
            </a:pPr>
            <a:r>
              <a:rPr lang="pt-BR" dirty="0"/>
              <a:t>    console.log(`Livro ${i + 1}: ${biblioteca[i].titulo}`);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752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346DB-E629-1519-EF33-F960F662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Exibindo apenas os livros com mais de 250 páginas: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2FADDF-4BDA-5A65-02C1-3B8D8C41D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for (</a:t>
            </a:r>
            <a:r>
              <a:rPr lang="pt-BR" dirty="0" err="1"/>
              <a:t>let</a:t>
            </a:r>
            <a:r>
              <a:rPr lang="pt-BR" dirty="0"/>
              <a:t> i = 0; i &lt; </a:t>
            </a:r>
            <a:r>
              <a:rPr lang="pt-BR" dirty="0" err="1"/>
              <a:t>biblioteca.length</a:t>
            </a:r>
            <a:r>
              <a:rPr lang="pt-BR" dirty="0"/>
              <a:t>; i++)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(biblioteca[i].paginas &gt; 250) {</a:t>
            </a:r>
          </a:p>
          <a:p>
            <a:pPr marL="0" indent="0">
              <a:buNone/>
            </a:pPr>
            <a:r>
              <a:rPr lang="pt-BR" dirty="0"/>
              <a:t>        console.log(`${biblioteca[i].titulo} tem mais de 250 páginas.`);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669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BE4C9-7ADA-1CBB-BFDA-DD19D8D9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348" y="-441121"/>
            <a:ext cx="10515600" cy="1325563"/>
          </a:xfrm>
        </p:spPr>
        <p:txBody>
          <a:bodyPr/>
          <a:lstStyle/>
          <a:p>
            <a:r>
              <a:rPr lang="pt-BR" dirty="0"/>
              <a:t>Usuário informa os dados dos livros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3ADB99-FFD2-AC99-6BB0-CC38CF2C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44" y="50144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err="1"/>
              <a:t>let</a:t>
            </a:r>
            <a:r>
              <a:rPr lang="pt-BR" sz="1800" dirty="0"/>
              <a:t> biblioteca = [];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for (</a:t>
            </a:r>
            <a:r>
              <a:rPr lang="pt-BR" sz="1800" dirty="0" err="1"/>
              <a:t>let</a:t>
            </a:r>
            <a:r>
              <a:rPr lang="pt-BR" sz="1800" dirty="0"/>
              <a:t> i = 0; i &lt; 3; i++) {</a:t>
            </a:r>
          </a:p>
          <a:p>
            <a:pPr marL="0" indent="0">
              <a:buNone/>
            </a:pPr>
            <a:r>
              <a:rPr lang="pt-BR" sz="1800" dirty="0"/>
              <a:t>    </a:t>
            </a:r>
            <a:r>
              <a:rPr lang="pt-BR" sz="1800" dirty="0" err="1"/>
              <a:t>let</a:t>
            </a:r>
            <a:r>
              <a:rPr lang="pt-BR" sz="1800" dirty="0"/>
              <a:t> titulo = prompt(`Informe o título do livro ${i + 1}:`);</a:t>
            </a:r>
          </a:p>
          <a:p>
            <a:pPr marL="0" indent="0">
              <a:buNone/>
            </a:pPr>
            <a:r>
              <a:rPr lang="pt-BR" sz="1800" dirty="0"/>
              <a:t>    </a:t>
            </a:r>
            <a:r>
              <a:rPr lang="pt-BR" sz="1800" dirty="0" err="1"/>
              <a:t>let</a:t>
            </a:r>
            <a:r>
              <a:rPr lang="pt-BR" sz="1800" dirty="0"/>
              <a:t> autor = prompt(`Informe o autor do livro ${i + 1}:`);</a:t>
            </a:r>
          </a:p>
          <a:p>
            <a:pPr marL="0" indent="0">
              <a:buNone/>
            </a:pPr>
            <a:r>
              <a:rPr lang="pt-BR" sz="1800" dirty="0"/>
              <a:t>    </a:t>
            </a:r>
            <a:r>
              <a:rPr lang="pt-BR" sz="1800" dirty="0" err="1"/>
              <a:t>let</a:t>
            </a:r>
            <a:r>
              <a:rPr lang="pt-BR" sz="1800" dirty="0"/>
              <a:t> ano = </a:t>
            </a:r>
            <a:r>
              <a:rPr lang="pt-BR" sz="1800" dirty="0" err="1"/>
              <a:t>Number</a:t>
            </a:r>
            <a:r>
              <a:rPr lang="pt-BR" sz="1800" dirty="0"/>
              <a:t>(prompt(`Informe o ano de publicação do livro ${i + 1}:`));</a:t>
            </a:r>
          </a:p>
          <a:p>
            <a:pPr marL="0" indent="0">
              <a:buNone/>
            </a:pPr>
            <a:r>
              <a:rPr lang="pt-BR" sz="1800" dirty="0"/>
              <a:t>    </a:t>
            </a:r>
            <a:r>
              <a:rPr lang="pt-BR" sz="1800" dirty="0" err="1"/>
              <a:t>let</a:t>
            </a:r>
            <a:r>
              <a:rPr lang="pt-BR" sz="1800" dirty="0"/>
              <a:t> paginas = </a:t>
            </a:r>
            <a:r>
              <a:rPr lang="pt-BR" sz="1800" dirty="0" err="1"/>
              <a:t>Number</a:t>
            </a:r>
            <a:r>
              <a:rPr lang="pt-BR" sz="1800" dirty="0"/>
              <a:t>(prompt(`Informe o número de páginas do livro ${i + 1}:`));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</a:t>
            </a:r>
            <a:r>
              <a:rPr lang="pt-BR" sz="1800" dirty="0" err="1"/>
              <a:t>let</a:t>
            </a:r>
            <a:r>
              <a:rPr lang="pt-BR" sz="1800" dirty="0"/>
              <a:t> livro = {</a:t>
            </a:r>
          </a:p>
          <a:p>
            <a:pPr marL="0" indent="0">
              <a:buNone/>
            </a:pPr>
            <a:r>
              <a:rPr lang="pt-BR" sz="1800" dirty="0"/>
              <a:t>        titulo: titulo,</a:t>
            </a:r>
          </a:p>
          <a:p>
            <a:pPr marL="0" indent="0">
              <a:buNone/>
            </a:pPr>
            <a:r>
              <a:rPr lang="pt-BR" sz="1800" dirty="0"/>
              <a:t>        autor: autor,</a:t>
            </a:r>
          </a:p>
          <a:p>
            <a:pPr marL="0" indent="0">
              <a:buNone/>
            </a:pPr>
            <a:r>
              <a:rPr lang="pt-BR" sz="1800" dirty="0"/>
              <a:t>        ano: ano,</a:t>
            </a:r>
          </a:p>
          <a:p>
            <a:pPr marL="0" indent="0">
              <a:buNone/>
            </a:pPr>
            <a:r>
              <a:rPr lang="pt-BR" sz="1800" dirty="0"/>
              <a:t>        paginas: paginas</a:t>
            </a:r>
          </a:p>
          <a:p>
            <a:pPr marL="0" indent="0">
              <a:buNone/>
            </a:pPr>
            <a:r>
              <a:rPr lang="pt-BR" sz="1800" dirty="0"/>
              <a:t>    };</a:t>
            </a:r>
          </a:p>
          <a:p>
            <a:pPr marL="0" indent="0">
              <a:buNone/>
            </a:pPr>
            <a:r>
              <a:rPr lang="pt-BR" sz="1800" dirty="0"/>
              <a:t>    </a:t>
            </a:r>
            <a:r>
              <a:rPr lang="pt-BR" sz="1800" dirty="0" err="1"/>
              <a:t>biblioteca.push</a:t>
            </a:r>
            <a:r>
              <a:rPr lang="pt-BR" sz="1800" dirty="0"/>
              <a:t>(livro);</a:t>
            </a:r>
          </a:p>
          <a:p>
            <a:pPr marL="0" indent="0">
              <a:buNone/>
            </a:pPr>
            <a:r>
              <a:rPr lang="pt-BR" sz="1800" dirty="0"/>
              <a:t>}</a:t>
            </a:r>
          </a:p>
          <a:p>
            <a:pPr marL="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601731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612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do Office</vt:lpstr>
      <vt:lpstr>Objetos e vetor de objetos em JavaScript</vt:lpstr>
      <vt:lpstr>O que é um objeto em JS</vt:lpstr>
      <vt:lpstr>Exemplo de objeto</vt:lpstr>
      <vt:lpstr>Explicação</vt:lpstr>
      <vt:lpstr>Acessando valor</vt:lpstr>
      <vt:lpstr>Vetor de objetos</vt:lpstr>
      <vt:lpstr>Percorrendo o vetor com for para exibir os títulos:</vt:lpstr>
      <vt:lpstr>Exibindo apenas os livros com mais de 250 páginas:</vt:lpstr>
      <vt:lpstr>Usuário informa os dados dos livros</vt:lpstr>
      <vt:lpstr>Exercício – Cadastro de Livros e Filtro por Páginas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Facciolo Pires</dc:creator>
  <cp:lastModifiedBy>Daniel Facciolo Pires</cp:lastModifiedBy>
  <cp:revision>1</cp:revision>
  <dcterms:created xsi:type="dcterms:W3CDTF">2025-08-06T18:15:01Z</dcterms:created>
  <dcterms:modified xsi:type="dcterms:W3CDTF">2025-08-06T18:28:41Z</dcterms:modified>
</cp:coreProperties>
</file>