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Revisão: Vetores em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Conceitos, estruturas de repetição e seleção</a:t>
            </a:r>
          </a:p>
          <a:p>
            <a:r>
              <a:t>Exemplos práticos com 1, 2 e 3 vetores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um vetor (array)?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Estrutura</a:t>
            </a:r>
            <a:r>
              <a:rPr dirty="0"/>
              <a:t> que </a:t>
            </a:r>
            <a:r>
              <a:rPr dirty="0" err="1"/>
              <a:t>armazena</a:t>
            </a:r>
            <a:r>
              <a:rPr dirty="0"/>
              <a:t> </a:t>
            </a:r>
            <a:r>
              <a:rPr dirty="0" err="1"/>
              <a:t>vários</a:t>
            </a:r>
            <a:r>
              <a:rPr dirty="0"/>
              <a:t> </a:t>
            </a:r>
            <a:r>
              <a:rPr dirty="0" err="1"/>
              <a:t>valores</a:t>
            </a:r>
            <a:r>
              <a:rPr dirty="0"/>
              <a:t>.</a:t>
            </a:r>
          </a:p>
          <a:p>
            <a:r>
              <a:rPr dirty="0"/>
              <a:t>- Cada valor é </a:t>
            </a:r>
            <a:r>
              <a:rPr dirty="0" err="1"/>
              <a:t>acessado</a:t>
            </a:r>
            <a:r>
              <a:rPr dirty="0"/>
              <a:t> por um </a:t>
            </a:r>
            <a:r>
              <a:rPr dirty="0" err="1"/>
              <a:t>índice</a:t>
            </a:r>
            <a:r>
              <a:rPr dirty="0"/>
              <a:t> (</a:t>
            </a:r>
            <a:r>
              <a:rPr dirty="0" err="1"/>
              <a:t>começa</a:t>
            </a:r>
            <a:r>
              <a:rPr dirty="0"/>
              <a:t> em 0).</a:t>
            </a:r>
          </a:p>
          <a:p>
            <a:r>
              <a:rPr dirty="0"/>
              <a:t>- Pode </a:t>
            </a:r>
            <a:r>
              <a:rPr dirty="0" err="1"/>
              <a:t>armazenar</a:t>
            </a:r>
            <a:r>
              <a:rPr dirty="0"/>
              <a:t>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tipos</a:t>
            </a:r>
            <a:r>
              <a:rPr dirty="0"/>
              <a:t> de dados.</a:t>
            </a:r>
          </a:p>
          <a:p>
            <a:r>
              <a:rPr dirty="0" err="1"/>
              <a:t>Exemplo</a:t>
            </a:r>
            <a:r>
              <a:rPr dirty="0"/>
              <a:t>: 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dirty="0"/>
              <a:t>let </a:t>
            </a:r>
            <a:r>
              <a:rPr dirty="0" err="1"/>
              <a:t>frutas</a:t>
            </a:r>
            <a:r>
              <a:rPr dirty="0"/>
              <a:t> = ["</a:t>
            </a:r>
            <a:r>
              <a:rPr dirty="0" err="1"/>
              <a:t>maçã</a:t>
            </a:r>
            <a:r>
              <a:rPr dirty="0"/>
              <a:t>", "banana", "</a:t>
            </a:r>
            <a:r>
              <a:rPr dirty="0" err="1"/>
              <a:t>laranja</a:t>
            </a:r>
            <a:r>
              <a:rPr dirty="0"/>
              <a:t>"];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Percorrendo vetores com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let </a:t>
            </a:r>
            <a:r>
              <a:rPr dirty="0" err="1"/>
              <a:t>numeros</a:t>
            </a:r>
            <a:r>
              <a:rPr dirty="0"/>
              <a:t> = [10, 20, 30];</a:t>
            </a:r>
          </a:p>
          <a:p>
            <a:pPr marL="0" indent="0">
              <a:buNone/>
            </a:pPr>
            <a:r>
              <a:rPr dirty="0"/>
              <a:t>for (let i = 0; i &lt; </a:t>
            </a:r>
            <a:r>
              <a:rPr dirty="0" err="1"/>
              <a:t>numeros.length</a:t>
            </a:r>
            <a:r>
              <a:rPr dirty="0"/>
              <a:t>; i++) {</a:t>
            </a:r>
          </a:p>
          <a:p>
            <a:pPr marL="0" indent="0">
              <a:buNone/>
            </a:pPr>
            <a:r>
              <a:rPr dirty="0"/>
              <a:t>    console.log(</a:t>
            </a:r>
            <a:r>
              <a:rPr dirty="0" err="1"/>
              <a:t>numeros</a:t>
            </a:r>
            <a:r>
              <a:rPr dirty="0"/>
              <a:t>[i]);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Usando if com vetores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let notas = [6, 3, 8];</a:t>
            </a:r>
          </a:p>
          <a:p>
            <a:pPr marL="0" indent="0">
              <a:buNone/>
            </a:pPr>
            <a:r>
              <a:rPr dirty="0"/>
              <a:t>for (let i = 0; i &lt; </a:t>
            </a:r>
            <a:r>
              <a:rPr dirty="0" err="1"/>
              <a:t>notas.length</a:t>
            </a:r>
            <a:r>
              <a:rPr dirty="0"/>
              <a:t>; i++) {</a:t>
            </a:r>
          </a:p>
          <a:p>
            <a:pPr marL="0" indent="0">
              <a:buNone/>
            </a:pPr>
            <a:r>
              <a:rPr dirty="0"/>
              <a:t>    if (notas[i] &gt;= 6) {</a:t>
            </a:r>
          </a:p>
          <a:p>
            <a:pPr marL="0" indent="0">
              <a:buNone/>
            </a:pPr>
            <a:r>
              <a:rPr dirty="0"/>
              <a:t>        console.log("Aprovado");</a:t>
            </a:r>
          </a:p>
          <a:p>
            <a:pPr marL="0" indent="0">
              <a:buNone/>
            </a:pPr>
            <a:r>
              <a:rPr dirty="0"/>
              <a:t>    } else {</a:t>
            </a:r>
          </a:p>
          <a:p>
            <a:pPr marL="0" indent="0">
              <a:buNone/>
            </a:pPr>
            <a:r>
              <a:rPr dirty="0"/>
              <a:t>        console.log("</a:t>
            </a:r>
            <a:r>
              <a:rPr dirty="0" err="1"/>
              <a:t>Reprovado</a:t>
            </a:r>
            <a:r>
              <a:rPr dirty="0"/>
              <a:t>");</a:t>
            </a:r>
          </a:p>
          <a:p>
            <a:pPr marL="0" indent="0">
              <a:buNone/>
            </a:pPr>
            <a:r>
              <a:rPr dirty="0"/>
              <a:t>    }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Somando elementos de um vetor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let </a:t>
            </a:r>
            <a:r>
              <a:rPr dirty="0" err="1"/>
              <a:t>valores</a:t>
            </a:r>
            <a:r>
              <a:rPr dirty="0"/>
              <a:t> = [3, 5, 2];</a:t>
            </a:r>
          </a:p>
          <a:p>
            <a:pPr marL="0" indent="0">
              <a:buNone/>
            </a:pPr>
            <a:r>
              <a:rPr dirty="0"/>
              <a:t>let soma = 0;</a:t>
            </a:r>
          </a:p>
          <a:p>
            <a:pPr marL="0" indent="0">
              <a:buNone/>
            </a:pPr>
            <a:r>
              <a:rPr dirty="0"/>
              <a:t>for (let i = 0; i &lt; </a:t>
            </a:r>
            <a:r>
              <a:rPr dirty="0" err="1"/>
              <a:t>valores.length</a:t>
            </a:r>
            <a:r>
              <a:rPr dirty="0"/>
              <a:t>; i++) {</a:t>
            </a:r>
          </a:p>
          <a:p>
            <a:pPr marL="0" indent="0">
              <a:buNone/>
            </a:pPr>
            <a:r>
              <a:rPr dirty="0"/>
              <a:t>    soma += </a:t>
            </a:r>
            <a:r>
              <a:rPr dirty="0" err="1"/>
              <a:t>valores</a:t>
            </a:r>
            <a:r>
              <a:rPr dirty="0"/>
              <a:t>[i];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r>
              <a:rPr dirty="0"/>
              <a:t>console.log(soma);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Maior valor em um vetor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let </a:t>
            </a:r>
            <a:r>
              <a:rPr dirty="0" err="1"/>
              <a:t>numeros</a:t>
            </a:r>
            <a:r>
              <a:rPr dirty="0"/>
              <a:t> = [5, 12, 7];</a:t>
            </a:r>
          </a:p>
          <a:p>
            <a:pPr marL="0" indent="0">
              <a:buNone/>
            </a:pPr>
            <a:r>
              <a:rPr dirty="0"/>
              <a:t>let maior = </a:t>
            </a:r>
            <a:r>
              <a:rPr dirty="0" err="1"/>
              <a:t>numeros</a:t>
            </a:r>
            <a:r>
              <a:rPr dirty="0"/>
              <a:t>[0];</a:t>
            </a:r>
          </a:p>
          <a:p>
            <a:pPr marL="0" indent="0">
              <a:buNone/>
            </a:pPr>
            <a:r>
              <a:rPr dirty="0"/>
              <a:t>for (let i = 1; i &lt; </a:t>
            </a:r>
            <a:r>
              <a:rPr dirty="0" err="1"/>
              <a:t>numeros.length</a:t>
            </a:r>
            <a:r>
              <a:rPr dirty="0"/>
              <a:t>; i++) {</a:t>
            </a:r>
          </a:p>
          <a:p>
            <a:pPr marL="0" indent="0">
              <a:buNone/>
            </a:pPr>
            <a:r>
              <a:rPr dirty="0"/>
              <a:t>    if (</a:t>
            </a:r>
            <a:r>
              <a:rPr dirty="0" err="1"/>
              <a:t>numeros</a:t>
            </a:r>
            <a:r>
              <a:rPr dirty="0"/>
              <a:t>[i] &gt; maior) {</a:t>
            </a:r>
          </a:p>
          <a:p>
            <a:pPr marL="0" indent="0">
              <a:buNone/>
            </a:pPr>
            <a:r>
              <a:rPr dirty="0"/>
              <a:t>        maior = </a:t>
            </a:r>
            <a:r>
              <a:rPr dirty="0" err="1"/>
              <a:t>numeros</a:t>
            </a:r>
            <a:r>
              <a:rPr dirty="0"/>
              <a:t>[i];</a:t>
            </a:r>
          </a:p>
          <a:p>
            <a:pPr marL="0" indent="0">
              <a:buNone/>
            </a:pPr>
            <a:r>
              <a:rPr dirty="0"/>
              <a:t>    }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r>
              <a:rPr dirty="0"/>
              <a:t>console.log(maior);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com 3 vetores: Soma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let A = [1, 2, 3];</a:t>
            </a:r>
          </a:p>
          <a:p>
            <a:pPr marL="0" indent="0">
              <a:buNone/>
            </a:pPr>
            <a:r>
              <a:rPr dirty="0"/>
              <a:t>let B = [4, 5, 6];</a:t>
            </a:r>
          </a:p>
          <a:p>
            <a:pPr marL="0" indent="0">
              <a:buNone/>
            </a:pPr>
            <a:r>
              <a:rPr dirty="0"/>
              <a:t>let C = [];</a:t>
            </a:r>
          </a:p>
          <a:p>
            <a:pPr marL="0" indent="0">
              <a:buNone/>
            </a:pPr>
            <a:r>
              <a:rPr dirty="0"/>
              <a:t>for (let i = 0; i &lt; </a:t>
            </a:r>
            <a:r>
              <a:rPr dirty="0" err="1"/>
              <a:t>A.length</a:t>
            </a:r>
            <a:r>
              <a:rPr dirty="0"/>
              <a:t>; i++) {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C.push</a:t>
            </a:r>
            <a:r>
              <a:rPr dirty="0"/>
              <a:t>(A[i] + B[i]);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r>
              <a:rPr dirty="0"/>
              <a:t>console.log(C);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 com 3 vetores: Situação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let </a:t>
            </a:r>
            <a:r>
              <a:rPr dirty="0" err="1"/>
              <a:t>nomes</a:t>
            </a:r>
            <a:r>
              <a:rPr dirty="0"/>
              <a:t> = ["Ana", "Lucas"];</a:t>
            </a:r>
          </a:p>
          <a:p>
            <a:pPr marL="0" indent="0">
              <a:buNone/>
            </a:pPr>
            <a:r>
              <a:rPr dirty="0"/>
              <a:t>let notas = [8.5, 3.9];</a:t>
            </a:r>
          </a:p>
          <a:p>
            <a:pPr marL="0" indent="0">
              <a:buNone/>
            </a:pPr>
            <a:r>
              <a:rPr dirty="0"/>
              <a:t>let status = [];</a:t>
            </a:r>
          </a:p>
          <a:p>
            <a:pPr marL="0" indent="0">
              <a:buNone/>
            </a:pPr>
            <a:r>
              <a:rPr dirty="0"/>
              <a:t>for (let i = 0; i &lt; </a:t>
            </a:r>
            <a:r>
              <a:rPr dirty="0" err="1"/>
              <a:t>nomes.length</a:t>
            </a:r>
            <a:r>
              <a:rPr dirty="0"/>
              <a:t>; i++) {</a:t>
            </a:r>
          </a:p>
          <a:p>
            <a:pPr marL="0" indent="0">
              <a:buNone/>
            </a:pPr>
            <a:r>
              <a:rPr dirty="0"/>
              <a:t>    if (notas[i] &gt;= 7) {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status.push</a:t>
            </a:r>
            <a:r>
              <a:rPr dirty="0"/>
              <a:t>("Aprovado");</a:t>
            </a:r>
          </a:p>
          <a:p>
            <a:pPr marL="0" indent="0">
              <a:buNone/>
            </a:pPr>
            <a:r>
              <a:rPr dirty="0"/>
              <a:t>    } else if (notas[i] &gt;= 4) {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status.push</a:t>
            </a:r>
            <a:r>
              <a:rPr dirty="0"/>
              <a:t>("</a:t>
            </a:r>
            <a:r>
              <a:rPr dirty="0" err="1"/>
              <a:t>Recuperação</a:t>
            </a:r>
            <a:r>
              <a:rPr dirty="0"/>
              <a:t>");</a:t>
            </a:r>
          </a:p>
          <a:p>
            <a:pPr marL="0" indent="0">
              <a:buNone/>
            </a:pPr>
            <a:r>
              <a:rPr dirty="0"/>
              <a:t>    } else {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status.push</a:t>
            </a:r>
            <a:r>
              <a:rPr dirty="0"/>
              <a:t>("</a:t>
            </a:r>
            <a:r>
              <a:rPr dirty="0" err="1"/>
              <a:t>Reprovado</a:t>
            </a:r>
            <a:r>
              <a:rPr dirty="0"/>
              <a:t>");</a:t>
            </a:r>
          </a:p>
          <a:p>
            <a:pPr marL="0" indent="0">
              <a:buNone/>
            </a:pPr>
            <a:r>
              <a:rPr dirty="0"/>
              <a:t>    }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para praticar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Leia 6 números inteiros e armazene em um vetor.</a:t>
            </a:r>
          </a:p>
          <a:p>
            <a:r>
              <a:t>2. Conte quantos são pares e quantos são ímpares.</a:t>
            </a:r>
          </a:p>
          <a:p>
            <a:r>
              <a:t>3. Calcule a média dos valores pares.</a:t>
            </a:r>
          </a:p>
          <a:p>
            <a:r>
              <a:t>Dica: use if (valor % 2 === 0) para verificar se é par.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503</Words>
  <Application>Microsoft Office PowerPoint</Application>
  <PresentationFormat>Apresentação na tela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Revisão: Vetores em JavaScript</vt:lpstr>
      <vt:lpstr>O que é um vetor (array)?</vt:lpstr>
      <vt:lpstr>Percorrendo vetores com for</vt:lpstr>
      <vt:lpstr>Usando if com vetores</vt:lpstr>
      <vt:lpstr>Somando elementos de um vetor</vt:lpstr>
      <vt:lpstr>Maior valor em um vetor</vt:lpstr>
      <vt:lpstr>Exemplo com 3 vetores: Soma</vt:lpstr>
      <vt:lpstr>Exemplo com 3 vetores: Situação final</vt:lpstr>
      <vt:lpstr>Exercício para praticar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Facciolo Pires</cp:lastModifiedBy>
  <cp:revision>5</cp:revision>
  <dcterms:created xsi:type="dcterms:W3CDTF">2013-01-27T09:14:16Z</dcterms:created>
  <dcterms:modified xsi:type="dcterms:W3CDTF">2025-08-06T18:12:21Z</dcterms:modified>
  <cp:category/>
</cp:coreProperties>
</file>