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AC44-4662-89CF-9FEE-C32BBAAA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FEA06-835F-D802-67BD-13386FFA8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1A1AE-2C1C-EC28-7488-06558C5D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12419-A5A8-354B-66E1-700522E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0D175-FB07-AF1C-4000-2A513567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A1CD-0E35-64F8-1993-9B27548A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F68592-2B5C-4638-5AF4-F32D39325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A270C-F7BA-1AA7-118A-E4C580D2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4AF26-5E08-4646-00E6-1A512C99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C067F-34D8-37B9-3452-7D722972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99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352D8-A19C-575A-C60F-6601569D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EFDBD2-E339-E6B5-47A5-3739F9C0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BECEB-AAB3-9384-5B5F-4A63A47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200A5B-AC4A-8D76-58F7-D7C1356B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E3C86-4AE2-03B2-5329-67D1CE5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0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B6C07-212C-849D-C1AD-9B4E18B4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73D66-3B6D-4CFB-4A48-8B2B2632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0FB333-7DE2-2913-2D38-955E4961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11118-C905-0805-A5B6-6DFB3482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12A41-6CD1-993C-BFA1-CF808382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7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8CAA3-4811-0DFF-3109-330268DB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B087E-C0FC-1D6F-10A5-0359156D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9A04D-53B7-CAF6-56B6-CEB8B348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AC911-FF48-2E88-1885-8ABABF0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8A99C-5496-B63C-B59B-E3D032D8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0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1C80C-A8D5-5805-C45C-9D7977CA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8E0E5-8ADC-9571-4802-D26C5A6C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50ABC7-F3BD-B016-7CCD-524D0BA8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B4182B-FC7B-D106-B63D-5F456285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269732-4AA0-4E29-C2EF-E98C7CBE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B377B-DA8F-3A27-6144-051892AB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4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328A-5CE6-D483-DC86-BA505787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DA985-3154-A9BA-8DE8-1CB4D17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C2B866-A8E1-0A78-27FE-AAD41B81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7EF2CF-1637-B4AC-32D9-B2632A309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994119-DCE8-F8C0-1FB1-20944988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88E4F9-1FB8-A429-7394-0C5F387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F5163E-B9EA-F176-F594-81FF91B9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7F912C-B76D-61C4-FCA3-EAD1F1C5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71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7591-49B1-EBAF-1316-296EDB26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F8E518-A6A3-7EF7-4DFA-7F821A85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4E909E-517D-7DC7-08AD-4BD9A13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1CE532-0EE0-1239-6001-98FB09B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6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F1CBB2-0E82-344D-6A5E-7715C54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29A816-29D5-0C50-559D-66134F25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949E0B-FE46-B6FD-A46E-B06A6ED6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A9D86-B6CB-D70F-EDBA-5EEC342D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33D7B-9099-A1F5-2778-441D59A3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EB9DC-F977-50E8-1287-A52AD51E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C3A8AD-7E05-64DF-62DE-FA7C9FEA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52C386-BCD9-9BCC-F63D-070CCD94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5A4DE-E613-6DDC-B142-56D5D5F5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87BF-B630-DD6B-94C4-AA7B34A6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9F4BC9-00FF-6F6A-5A50-69684556A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2AF84-A5A3-67AD-884C-AEDF32C56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8FEF0B-9094-A0DF-9928-09543406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7D74D9-5E1E-1E72-7182-BD37B26B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29FC7F-F258-3ADA-A12D-655A41A2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58E93A-EA6C-C373-6A08-93BA476E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C0BD20-2A75-5F9D-2D4A-8C24880F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00526-62BE-1E40-05EB-1A2C0A628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EDD0-CA06-4F9D-855F-243C8E5FB722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402699-CEF0-DCA0-48C3-D71ECD19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863FF-F12D-1D19-B596-197B655D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A010-DB55-4A7A-A8B7-AF697C86E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9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DA3D0-AE43-44DE-C1F0-03B8190F8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Temas para o relatório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7AC40E-25BD-C13F-B8A0-76C62F8C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Escolha 1 dos temas</a:t>
            </a:r>
          </a:p>
        </p:txBody>
      </p:sp>
    </p:spTree>
    <p:extLst>
      <p:ext uri="{BB962C8B-B14F-4D97-AF65-F5344CB8AC3E}">
        <p14:creationId xmlns:p14="http://schemas.microsoft.com/office/powerpoint/2010/main" val="1334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B348C-8E53-2DC8-71D7-703AEBF6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Software e as ODS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44553-C147-0AC8-F420-3E4DF94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8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E5F6-6C8F-A57D-1588-812A8BD2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Educação de Qualidade (ODS 4)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440F0-59EE-46C5-4EB0-2DF404EA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E-learning e Plataformas Educacionais</a:t>
            </a:r>
            <a:r>
              <a:rPr lang="pt-BR" sz="4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Desenvolvimento de softwares que facilitam o aprendizado online e acessível para todos.</a:t>
            </a:r>
          </a:p>
          <a:p>
            <a:r>
              <a:rPr lang="pt-BR" sz="40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Recursos Educativos Abertos</a:t>
            </a:r>
            <a:r>
              <a:rPr lang="pt-BR" sz="40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Criação de ferramentas de código aberto e recursos gratuitos para promover a educação inclusiva.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37922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FE7C-A4EF-D4A1-3A9E-C818C40F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Trabalho Decente e Crescimento Econômico (ODS 8):</a:t>
            </a:r>
            <a:br>
              <a:rPr lang="pt-BR" sz="44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ECC8F-8F59-C649-5CAC-0E57A7B1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Automatização e IA</a:t>
            </a:r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Utilização de inteligência artificial e automação para aumentar a eficiência e criar novos empregos no setor de tecnologia.</a:t>
            </a:r>
          </a:p>
          <a:p>
            <a:r>
              <a:rPr lang="pt-BR" sz="36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Plataformas de Trabalho Remoto</a:t>
            </a:r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Ferramentas que facilitam o trabalho remoto e colaborativo, ampliando as oportunidades de emprego globalmente.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9512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C11F-67F8-EC04-72C1-2A274748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Saúde e Bem-estar (ODS 3)</a:t>
            </a:r>
            <a:r>
              <a:rPr lang="pt-BR" dirty="0"/>
              <a:t>: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F647A-AD4D-A957-71F6-A5C718DE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Telemedicina e Saúde Digital</a:t>
            </a:r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Soluções de software para consultas médicas remotas, monitoramento de saúde e gestão hospitalar.</a:t>
            </a:r>
          </a:p>
          <a:p>
            <a:r>
              <a:rPr lang="pt-BR" sz="360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  <a:ea typeface="Calibri" panose="020F0502020204030204" pitchFamily="34" charset="0"/>
              </a:rPr>
              <a:t>Aplicativos de Saúde</a:t>
            </a:r>
            <a:r>
              <a:rPr lang="pt-BR" sz="36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Desenvolvimento de apps que promovem hábitos saudáveis, monitoram condições de saúde e ajudam na gestão de doenças.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6252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4540-06FE-D963-A3A6-BBE78FC9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Indústria, Inovação e Infraestrutura (ODS 9):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9A38FC-4B8F-6036-9114-E50B2C5F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Internet das Coisas (IoT): </a:t>
            </a:r>
            <a:r>
              <a:rPr lang="pt-BR" dirty="0"/>
              <a:t>Desenvolvimento de sistemas IoT para melhorar a eficiência industrial e infraestrutural.</a:t>
            </a:r>
          </a:p>
          <a:p>
            <a:r>
              <a:rPr lang="pt-BR" dirty="0" err="1">
                <a:highlight>
                  <a:srgbClr val="FFFF00"/>
                </a:highlight>
              </a:rPr>
              <a:t>Smart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 err="1">
                <a:highlight>
                  <a:srgbClr val="FFFF00"/>
                </a:highlight>
              </a:rPr>
              <a:t>Cities</a:t>
            </a:r>
            <a:r>
              <a:rPr lang="pt-BR" dirty="0"/>
              <a:t>: Soluções de software para gestão urbana inteligente, incluindo transporte, energia e serviços públicos.</a:t>
            </a:r>
          </a:p>
        </p:txBody>
      </p:sp>
    </p:spTree>
    <p:extLst>
      <p:ext uri="{BB962C8B-B14F-4D97-AF65-F5344CB8AC3E}">
        <p14:creationId xmlns:p14="http://schemas.microsoft.com/office/powerpoint/2010/main" val="3442657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208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do Office</vt:lpstr>
      <vt:lpstr>Temas para o relatório</vt:lpstr>
      <vt:lpstr>Desenvolvimento de Software e as ODS</vt:lpstr>
      <vt:lpstr>Educação de Qualidade (ODS 4):</vt:lpstr>
      <vt:lpstr>Trabalho Decente e Crescimento Econômico (ODS 8): </vt:lpstr>
      <vt:lpstr>Saúde e Bem-estar (ODS 3):</vt:lpstr>
      <vt:lpstr>Indústria, Inovação e Infraestrutura (ODS 9):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Temas para o relatório</dc:title>
  <dc:creator>Daniel Facciolo Pires</dc:creator>
  <cp:lastModifiedBy>Daniel Facciolo Pires</cp:lastModifiedBy>
  <cp:revision>4</cp:revision>
  <dcterms:created xsi:type="dcterms:W3CDTF">2023-05-30T23:50:42Z</dcterms:created>
  <dcterms:modified xsi:type="dcterms:W3CDTF">2024-06-04T20:05:00Z</dcterms:modified>
</cp:coreProperties>
</file>