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 ExtraBold"/>
      <p:bold r:id="rId19"/>
      <p:boldItalic r:id="rId20"/>
    </p:embeddedFont>
    <p:embeddedFont>
      <p:font typeface="Spectral ExtraBol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ExtraBold-boldItalic.fntdata"/><Relationship Id="rId11" Type="http://schemas.openxmlformats.org/officeDocument/2006/relationships/slide" Target="slides/slide6.xml"/><Relationship Id="rId22" Type="http://schemas.openxmlformats.org/officeDocument/2006/relationships/font" Target="fonts/SpectralExtraBold-boldItalic.fntdata"/><Relationship Id="rId10" Type="http://schemas.openxmlformats.org/officeDocument/2006/relationships/slide" Target="slides/slide5.xml"/><Relationship Id="rId21" Type="http://schemas.openxmlformats.org/officeDocument/2006/relationships/font" Target="fonts/Spectral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erifExtraBold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83b1fe5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83b1fe5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83b1fe5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83b1fe5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83b1fe55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83b1fe55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3b1fe55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83b1fe55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83b1fe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83b1fe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83b1fe5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83b1fe5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3b1fe5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3b1fe5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83b1fe5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83b1fe5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3b1fe5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3b1fe5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83b1fe5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83b1fe5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83b1fe5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83b1fe5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83b1fe5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83b1fe5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016476" cy="1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63650" y="-24000"/>
            <a:ext cx="1180350" cy="1176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XSFPj9x2Q57fVbLfxmjnMke23PUXn5Pi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252725"/>
            <a:ext cx="8520600" cy="20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88038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Building Machine Learning Models with </a:t>
            </a:r>
            <a:endParaRPr sz="2400">
              <a:solidFill>
                <a:srgbClr val="188038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88038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the UCI Adult Census Income Dataset</a:t>
            </a:r>
            <a:endParaRPr sz="2400">
              <a:solidFill>
                <a:srgbClr val="188038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8038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66625" y="1736300"/>
            <a:ext cx="8520600" cy="17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EF6C00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Handling Imbalanced Data with SMOTE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Class Imbalance: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y_train.value_counts()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Applying SMOTE: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imblearn.over_sampling import SMOTE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= SMOTE(random_state=42)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X_train_res, y_train_res = smote.fit_resample(X_train, y_train)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 the dataset using SMOTE.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synthetic samples for the minority class.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Building Machine Learning Models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Implemented: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Neighbors (KNN)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Training the Models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Logistic Regression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sklearn.linear_model import LogisticRegression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log_reg = LogisticRegression(max_iter=1000, random_state=42)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log_reg.fit(X_train_res, y_train_res)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</a:t>
            </a: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max_iter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ensure convergence.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steps were followed for other models.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Workbook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https://colab.research.google.com/drive/1XSFPj9x2Q57fVbLfxmjnMke23PUXn5Pi?usp=sharing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Predict whether an individual's income exceeds $50K/year based on census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Imbalanced Data with SMOTE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Machine Learning Models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Models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Source: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UCI Machine Learning Repository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Adult Census Income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Data Overview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Inspecting the Data: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data.head()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data.info()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data.describe()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data.head()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view the first few rows.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data.info()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provided data types and non-null counts.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data.describe()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gave statistical summaries.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Handling Missing Values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Missing Values: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data.isnull().sum()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Dropping Missing Values: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data.dropna()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missing values in each column.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rows with missing values to clean the dataset.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Data Preprocessing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Encode categorical variables.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 numerical features.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data into training and test sets.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Encoding Categorical Variables</a:t>
            </a:r>
            <a:endParaRPr b="1"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sklearn.preprocessing import LabelEncoder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categorical_vars = [ ... ]  # List of categorical columns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= LabelEncoder()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col in categorical_vars: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data[col] = le.fit_transform(data[col])</a:t>
            </a: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text data into numerical labels using </a:t>
            </a:r>
            <a:r>
              <a:rPr lang="en" sz="18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LabelEncoder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data for machine learning algorithms.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Feature Scaling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sklearn.preprocessing import MinMaxScaler</a:t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numeric_vars = [ ... ]  # List of numerical columns</a:t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scaler = MinMaxScaler()</a:t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data[numeric_vars] = scaler.fit_transform(data[numeric_vars])</a:t>
            </a:r>
            <a:endParaRPr sz="17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Scaled numerical features to a range between 0 and 1.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algorithm performance and convergence.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Splitting the Data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sklearn.model_selection import train_test_split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data.drop('income', axis=1)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data['income']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X, y, test_size=0.2, stratify=y, random_state=42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data into training and testing sets.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stratification to maintain class distribution.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