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85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8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21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80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54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7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7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050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0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9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0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7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4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700DB3-DBF0-4086-B675-117E7A9610B8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1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1D95546-6AB0-4123-B588-09E131058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-8253" y="6338427"/>
            <a:ext cx="92999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pca">
            <a:extLst>
              <a:ext uri="{FF2B5EF4-FFF2-40B4-BE49-F238E27FC236}">
                <a16:creationId xmlns:a16="http://schemas.microsoft.com/office/drawing/2014/main" id="{A541E7CB-ACCB-4C10-9443-7FD41A47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7759779" y="6309320"/>
            <a:ext cx="1384221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8CB6D00-67D2-41B8-A06D-B470C75A73C1}"/>
              </a:ext>
            </a:extLst>
          </p:cNvPr>
          <p:cNvSpPr txBox="1">
            <a:spLocks/>
          </p:cNvSpPr>
          <p:nvPr/>
        </p:nvSpPr>
        <p:spPr>
          <a:xfrm>
            <a:off x="1510902" y="6453336"/>
            <a:ext cx="6517482" cy="31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1600" dirty="0"/>
              <a:t>MEI-PW / 2018-2019</a:t>
            </a:r>
          </a:p>
          <a:p>
            <a:pPr algn="ctr">
              <a:lnSpc>
                <a:spcPct val="110000"/>
              </a:lnSpc>
            </a:pPr>
            <a:endParaRPr lang="pt-BR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DCE90C-E3C0-43A0-ACDE-012478F88402}"/>
              </a:ext>
            </a:extLst>
          </p:cNvPr>
          <p:cNvSpPr>
            <a:spLocks noGrp="1"/>
          </p:cNvSpPr>
          <p:nvPr/>
        </p:nvSpPr>
        <p:spPr>
          <a:xfrm>
            <a:off x="1691680" y="1326954"/>
            <a:ext cx="6517482" cy="250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 err="1"/>
              <a:t>Helpdesk</a:t>
            </a:r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B1FD8F3-4C68-40ED-976E-89EF063CDE55}"/>
              </a:ext>
            </a:extLst>
          </p:cNvPr>
          <p:cNvSpPr>
            <a:spLocks noGrp="1"/>
          </p:cNvSpPr>
          <p:nvPr/>
        </p:nvSpPr>
        <p:spPr>
          <a:xfrm>
            <a:off x="1306510" y="4203352"/>
            <a:ext cx="6517482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600" dirty="0"/>
              <a:t>Fernando Correia – a11199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Paula André – a14474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Rui Carvalho – a17786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Silvana Chagas – a15977</a:t>
            </a:r>
          </a:p>
          <a:p>
            <a:pPr>
              <a:lnSpc>
                <a:spcPct val="11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55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B6BA10-7B47-40F7-A861-9EDFAF56D8D9}"/>
              </a:ext>
            </a:extLst>
          </p:cNvPr>
          <p:cNvSpPr txBox="1"/>
          <p:nvPr/>
        </p:nvSpPr>
        <p:spPr>
          <a:xfrm>
            <a:off x="2771800" y="163371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backend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2123728" y="2420888"/>
            <a:ext cx="551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FAZER DESENHO COM AS 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98053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2123728" y="2420888"/>
            <a:ext cx="443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USAR O DESENHO COM O Modelo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52CF37-0B07-414C-955E-88F5452A7510}"/>
              </a:ext>
            </a:extLst>
          </p:cNvPr>
          <p:cNvSpPr txBox="1"/>
          <p:nvPr/>
        </p:nvSpPr>
        <p:spPr>
          <a:xfrm>
            <a:off x="2771800" y="16337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base da dados</a:t>
            </a:r>
          </a:p>
        </p:txBody>
      </p:sp>
    </p:spTree>
    <p:extLst>
      <p:ext uri="{BB962C8B-B14F-4D97-AF65-F5344CB8AC3E}">
        <p14:creationId xmlns:p14="http://schemas.microsoft.com/office/powerpoint/2010/main" val="30106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2123728" y="2420888"/>
            <a:ext cx="529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USAR DESENHO PARA MOSTRAR AS TECNOLOGIAS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77004A-8F60-4B6B-B7C1-DF5DA3427195}"/>
              </a:ext>
            </a:extLst>
          </p:cNvPr>
          <p:cNvSpPr txBox="1"/>
          <p:nvPr/>
        </p:nvSpPr>
        <p:spPr>
          <a:xfrm>
            <a:off x="2771800" y="1633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frontend</a:t>
            </a:r>
          </a:p>
        </p:txBody>
      </p:sp>
    </p:spTree>
    <p:extLst>
      <p:ext uri="{BB962C8B-B14F-4D97-AF65-F5344CB8AC3E}">
        <p14:creationId xmlns:p14="http://schemas.microsoft.com/office/powerpoint/2010/main" val="29032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2123728" y="2420888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Mostrar um desenho com a ligação dos containers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52CCE-1B5A-4C3F-B6D3-4C804B13168A}"/>
              </a:ext>
            </a:extLst>
          </p:cNvPr>
          <p:cNvSpPr txBox="1"/>
          <p:nvPr/>
        </p:nvSpPr>
        <p:spPr>
          <a:xfrm>
            <a:off x="2771800" y="163371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Container</a:t>
            </a:r>
          </a:p>
        </p:txBody>
      </p:sp>
    </p:spTree>
    <p:extLst>
      <p:ext uri="{BB962C8B-B14F-4D97-AF65-F5344CB8AC3E}">
        <p14:creationId xmlns:p14="http://schemas.microsoft.com/office/powerpoint/2010/main" val="25325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1259632" y="2204864"/>
            <a:ext cx="5394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execução com o frontend (destacar o login no bônus)</a:t>
            </a:r>
          </a:p>
          <a:p>
            <a:r>
              <a:rPr lang="pt-BR" dirty="0"/>
              <a:t>Os dados na base de dados</a:t>
            </a:r>
          </a:p>
          <a:p>
            <a:r>
              <a:rPr lang="pt-BR" dirty="0"/>
              <a:t>O uso do container</a:t>
            </a:r>
          </a:p>
        </p:txBody>
      </p:sp>
      <p:pic>
        <p:nvPicPr>
          <p:cNvPr id="10" name="Gráfico 9" descr="Rosto Sorrindo sem Preenchimento">
            <a:extLst>
              <a:ext uri="{FF2B5EF4-FFF2-40B4-BE49-F238E27FC236}">
                <a16:creationId xmlns:a16="http://schemas.microsoft.com/office/drawing/2014/main" id="{CAA19B38-3EFC-4ABD-A8C3-9F30AE474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2132" y="1690969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C22466-337C-4F3A-A3FB-A0130279B723}"/>
              </a:ext>
            </a:extLst>
          </p:cNvPr>
          <p:cNvSpPr txBox="1"/>
          <p:nvPr/>
        </p:nvSpPr>
        <p:spPr>
          <a:xfrm>
            <a:off x="2771800" y="163371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59440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1259632" y="2204864"/>
            <a:ext cx="409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Conclusão - O que não foi implementado</a:t>
            </a:r>
          </a:p>
        </p:txBody>
      </p:sp>
      <p:pic>
        <p:nvPicPr>
          <p:cNvPr id="3" name="Gráfico 2" descr="Rosto Triste com Preenchimento Sólido">
            <a:extLst>
              <a:ext uri="{FF2B5EF4-FFF2-40B4-BE49-F238E27FC236}">
                <a16:creationId xmlns:a16="http://schemas.microsoft.com/office/drawing/2014/main" id="{6D81BC7B-69E8-47BC-8E7A-EB3DD89BD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0312" y="1747664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BF479C6-A5A1-4A9C-9CFC-B46864E40FC0}"/>
              </a:ext>
            </a:extLst>
          </p:cNvPr>
          <p:cNvSpPr txBox="1"/>
          <p:nvPr/>
        </p:nvSpPr>
        <p:spPr>
          <a:xfrm>
            <a:off x="2771800" y="163371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09591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1259632" y="2204864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RETIRAR DO RELATÓRIO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1827A4-82EB-4A81-8C97-A273706396A9}"/>
              </a:ext>
            </a:extLst>
          </p:cNvPr>
          <p:cNvSpPr txBox="1"/>
          <p:nvPr/>
        </p:nvSpPr>
        <p:spPr>
          <a:xfrm>
            <a:off x="2807284" y="16152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DIFICULDADES</a:t>
            </a:r>
          </a:p>
        </p:txBody>
      </p:sp>
    </p:spTree>
    <p:extLst>
      <p:ext uri="{BB962C8B-B14F-4D97-AF65-F5344CB8AC3E}">
        <p14:creationId xmlns:p14="http://schemas.microsoft.com/office/powerpoint/2010/main" val="266764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1D95546-6AB0-4123-B588-09E131058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-8253" y="6338427"/>
            <a:ext cx="92999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pca">
            <a:extLst>
              <a:ext uri="{FF2B5EF4-FFF2-40B4-BE49-F238E27FC236}">
                <a16:creationId xmlns:a16="http://schemas.microsoft.com/office/drawing/2014/main" id="{A541E7CB-ACCB-4C10-9443-7FD41A47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7759779" y="6309320"/>
            <a:ext cx="1384221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3DCE90C-E3C0-43A0-ACDE-012478F88402}"/>
              </a:ext>
            </a:extLst>
          </p:cNvPr>
          <p:cNvSpPr>
            <a:spLocks noGrp="1"/>
          </p:cNvSpPr>
          <p:nvPr/>
        </p:nvSpPr>
        <p:spPr>
          <a:xfrm>
            <a:off x="1691680" y="1326954"/>
            <a:ext cx="6517482" cy="250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/>
              <a:t>HELPDESK</a:t>
            </a: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C542B34-005A-4AAC-8700-335BECFE007F}"/>
              </a:ext>
            </a:extLst>
          </p:cNvPr>
          <p:cNvSpPr>
            <a:spLocks noGrp="1"/>
          </p:cNvSpPr>
          <p:nvPr/>
        </p:nvSpPr>
        <p:spPr>
          <a:xfrm>
            <a:off x="2267744" y="100968"/>
            <a:ext cx="6517482" cy="122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/>
              <a:t>Obrigado</a:t>
            </a:r>
            <a:endParaRPr lang="pt-BR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7C37D40-1F48-4509-A531-64295A019DA7}"/>
              </a:ext>
            </a:extLst>
          </p:cNvPr>
          <p:cNvSpPr txBox="1">
            <a:spLocks/>
          </p:cNvSpPr>
          <p:nvPr/>
        </p:nvSpPr>
        <p:spPr>
          <a:xfrm>
            <a:off x="1510902" y="6453336"/>
            <a:ext cx="6517482" cy="31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1600" dirty="0"/>
              <a:t>MEI-PW / 2018-2019</a:t>
            </a:r>
          </a:p>
          <a:p>
            <a:pPr algn="ctr">
              <a:lnSpc>
                <a:spcPct val="110000"/>
              </a:lnSpc>
            </a:pPr>
            <a:endParaRPr lang="pt-BR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AAEA0B7-C626-4CBB-ABAA-4794FCE38D74}"/>
              </a:ext>
            </a:extLst>
          </p:cNvPr>
          <p:cNvSpPr>
            <a:spLocks noGrp="1"/>
          </p:cNvSpPr>
          <p:nvPr/>
        </p:nvSpPr>
        <p:spPr>
          <a:xfrm>
            <a:off x="1306510" y="4203352"/>
            <a:ext cx="6517482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600" dirty="0"/>
              <a:t>Fernando Correia – a11199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Paula André – a14474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Rui Carvalho – a17786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Silvana Chagas – a15977</a:t>
            </a:r>
          </a:p>
          <a:p>
            <a:pPr>
              <a:lnSpc>
                <a:spcPct val="11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9025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114</Words>
  <Application>Microsoft Office PowerPoint</Application>
  <PresentationFormat>Apresentação no Ecrã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Silvana Correa</dc:creator>
  <cp:lastModifiedBy>Silvana Correa</cp:lastModifiedBy>
  <cp:revision>5</cp:revision>
  <dcterms:created xsi:type="dcterms:W3CDTF">2018-05-12T11:39:25Z</dcterms:created>
  <dcterms:modified xsi:type="dcterms:W3CDTF">2019-06-19T23:09:01Z</dcterms:modified>
</cp:coreProperties>
</file>