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62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85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8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21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80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54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7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7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050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0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9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0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7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4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700DB3-DBF0-4086-B675-117E7A9610B8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1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1D95546-6AB0-4123-B588-09E131058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-8253" y="6338427"/>
            <a:ext cx="92999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pca">
            <a:extLst>
              <a:ext uri="{FF2B5EF4-FFF2-40B4-BE49-F238E27FC236}">
                <a16:creationId xmlns:a16="http://schemas.microsoft.com/office/drawing/2014/main" id="{A541E7CB-ACCB-4C10-9443-7FD41A47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7759779" y="6309320"/>
            <a:ext cx="1384221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8CB6D00-67D2-41B8-A06D-B470C75A73C1}"/>
              </a:ext>
            </a:extLst>
          </p:cNvPr>
          <p:cNvSpPr txBox="1">
            <a:spLocks/>
          </p:cNvSpPr>
          <p:nvPr/>
        </p:nvSpPr>
        <p:spPr>
          <a:xfrm>
            <a:off x="1510902" y="6453336"/>
            <a:ext cx="6517482" cy="31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1600" dirty="0"/>
              <a:t>MEI-PW / 2018-2019</a:t>
            </a:r>
          </a:p>
          <a:p>
            <a:pPr algn="ctr">
              <a:lnSpc>
                <a:spcPct val="110000"/>
              </a:lnSpc>
            </a:pPr>
            <a:endParaRPr lang="pt-BR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DCE90C-E3C0-43A0-ACDE-012478F88402}"/>
              </a:ext>
            </a:extLst>
          </p:cNvPr>
          <p:cNvSpPr>
            <a:spLocks noGrp="1"/>
          </p:cNvSpPr>
          <p:nvPr/>
        </p:nvSpPr>
        <p:spPr>
          <a:xfrm>
            <a:off x="1691680" y="1326954"/>
            <a:ext cx="6517482" cy="250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 err="1"/>
              <a:t>Helpdesk</a:t>
            </a:r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B1FD8F3-4C68-40ED-976E-89EF063CDE55}"/>
              </a:ext>
            </a:extLst>
          </p:cNvPr>
          <p:cNvSpPr>
            <a:spLocks noGrp="1"/>
          </p:cNvSpPr>
          <p:nvPr/>
        </p:nvSpPr>
        <p:spPr>
          <a:xfrm>
            <a:off x="1306510" y="4203352"/>
            <a:ext cx="6517482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600" dirty="0"/>
              <a:t>Fernando Correia – a11199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Paula André – a14474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Rui Carvalho – a17786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Silvana Chagas – a15977</a:t>
            </a:r>
          </a:p>
          <a:p>
            <a:pPr>
              <a:lnSpc>
                <a:spcPct val="11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550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1D95546-6AB0-4123-B588-09E131058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-8253" y="6338427"/>
            <a:ext cx="92999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pca">
            <a:extLst>
              <a:ext uri="{FF2B5EF4-FFF2-40B4-BE49-F238E27FC236}">
                <a16:creationId xmlns:a16="http://schemas.microsoft.com/office/drawing/2014/main" id="{A541E7CB-ACCB-4C10-9443-7FD41A47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7759779" y="6309320"/>
            <a:ext cx="1384221" cy="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3DCE90C-E3C0-43A0-ACDE-012478F88402}"/>
              </a:ext>
            </a:extLst>
          </p:cNvPr>
          <p:cNvSpPr>
            <a:spLocks noGrp="1"/>
          </p:cNvSpPr>
          <p:nvPr/>
        </p:nvSpPr>
        <p:spPr>
          <a:xfrm>
            <a:off x="1691680" y="1326954"/>
            <a:ext cx="6517482" cy="250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/>
              <a:t>HELPDESK</a:t>
            </a: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C542B34-005A-4AAC-8700-335BECFE007F}"/>
              </a:ext>
            </a:extLst>
          </p:cNvPr>
          <p:cNvSpPr>
            <a:spLocks noGrp="1"/>
          </p:cNvSpPr>
          <p:nvPr/>
        </p:nvSpPr>
        <p:spPr>
          <a:xfrm>
            <a:off x="2267744" y="100968"/>
            <a:ext cx="6517482" cy="122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i="1" dirty="0"/>
              <a:t>Obrigado</a:t>
            </a:r>
            <a:endParaRPr lang="pt-BR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7C37D40-1F48-4509-A531-64295A019DA7}"/>
              </a:ext>
            </a:extLst>
          </p:cNvPr>
          <p:cNvSpPr txBox="1">
            <a:spLocks/>
          </p:cNvSpPr>
          <p:nvPr/>
        </p:nvSpPr>
        <p:spPr>
          <a:xfrm>
            <a:off x="1510902" y="6453336"/>
            <a:ext cx="6517482" cy="31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1600" dirty="0"/>
              <a:t>MEI-PW / 2018-2019</a:t>
            </a:r>
          </a:p>
          <a:p>
            <a:pPr algn="ctr">
              <a:lnSpc>
                <a:spcPct val="110000"/>
              </a:lnSpc>
            </a:pPr>
            <a:endParaRPr lang="pt-BR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AAEA0B7-C626-4CBB-ABAA-4794FCE38D74}"/>
              </a:ext>
            </a:extLst>
          </p:cNvPr>
          <p:cNvSpPr>
            <a:spLocks noGrp="1"/>
          </p:cNvSpPr>
          <p:nvPr/>
        </p:nvSpPr>
        <p:spPr>
          <a:xfrm>
            <a:off x="1306510" y="4203352"/>
            <a:ext cx="6517482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1600" dirty="0"/>
              <a:t>Fernando Correia – a11199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Paula André – a14474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Rui Carvalho – a17786</a:t>
            </a:r>
          </a:p>
          <a:p>
            <a:pPr>
              <a:lnSpc>
                <a:spcPct val="110000"/>
              </a:lnSpc>
            </a:pPr>
            <a:r>
              <a:rPr lang="pt-BR" sz="1600" dirty="0"/>
              <a:t>Silvana Chagas – a15977</a:t>
            </a:r>
          </a:p>
          <a:p>
            <a:pPr>
              <a:lnSpc>
                <a:spcPct val="110000"/>
              </a:lnSpc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9025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B6BA10-7B47-40F7-A861-9EDFAF56D8D9}"/>
              </a:ext>
            </a:extLst>
          </p:cNvPr>
          <p:cNvSpPr txBox="1"/>
          <p:nvPr/>
        </p:nvSpPr>
        <p:spPr>
          <a:xfrm>
            <a:off x="2771800" y="16337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arquitetura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3CE942-EE8C-4AA9-9FE6-D088EA436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43" b="70131"/>
          <a:stretch/>
        </p:blipFill>
        <p:spPr>
          <a:xfrm>
            <a:off x="3823588" y="1048535"/>
            <a:ext cx="1872208" cy="864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8E31F7-8111-47BC-BE50-14DFB4174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8" y="4151705"/>
            <a:ext cx="571550" cy="723963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AC413BCC-C7B5-4BF1-B0AD-6ED299D15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6" r="34453"/>
          <a:stretch/>
        </p:blipFill>
        <p:spPr bwMode="auto">
          <a:xfrm>
            <a:off x="4219632" y="5013176"/>
            <a:ext cx="1080121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E6B7A8-DD57-41D0-B5F6-C8BB8DF04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84" r="53787"/>
          <a:stretch/>
        </p:blipFill>
        <p:spPr>
          <a:xfrm>
            <a:off x="3877848" y="2905743"/>
            <a:ext cx="1763688" cy="11084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3475F4-3C49-4ABF-A4F6-CBCE6B41E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7" y="2076612"/>
            <a:ext cx="571550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3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52CF37-0B07-414C-955E-88F5452A7510}"/>
              </a:ext>
            </a:extLst>
          </p:cNvPr>
          <p:cNvSpPr txBox="1"/>
          <p:nvPr/>
        </p:nvSpPr>
        <p:spPr>
          <a:xfrm>
            <a:off x="2771800" y="16337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base da dados</a:t>
            </a:r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0626ED8-682F-4FEE-AA4F-FDE5F6F0C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42" y="540077"/>
            <a:ext cx="2267266" cy="1848108"/>
          </a:xfrm>
          <a:prstGeom prst="rect">
            <a:avLst/>
          </a:prstGeo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092BE00-5995-4F0A-B4F0-9590DD72A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786"/>
            <a:ext cx="6516216" cy="40915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876A13-4AE3-4A4E-94B6-C11348A9B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42" y="723167"/>
            <a:ext cx="422969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77004A-8F60-4B6B-B7C1-DF5DA3427195}"/>
              </a:ext>
            </a:extLst>
          </p:cNvPr>
          <p:cNvSpPr txBox="1"/>
          <p:nvPr/>
        </p:nvSpPr>
        <p:spPr>
          <a:xfrm>
            <a:off x="7329163" y="309238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frontend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F36C87-3EE4-46AC-A4E3-1CE131B35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59" y="200047"/>
            <a:ext cx="2684930" cy="28962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B07CF7-92F8-4B17-8794-60395DBF0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18" y="200047"/>
            <a:ext cx="2684930" cy="29290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A7BF8D-8F38-41E0-AA5A-9A60590A4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841" y="3254843"/>
            <a:ext cx="4645059" cy="32705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5DA48F1-550E-473E-BA84-0A006D97DB80}"/>
              </a:ext>
            </a:extLst>
          </p:cNvPr>
          <p:cNvSpPr/>
          <p:nvPr/>
        </p:nvSpPr>
        <p:spPr>
          <a:xfrm>
            <a:off x="2555776" y="3254843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2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77004A-8F60-4B6B-B7C1-DF5DA3427195}"/>
              </a:ext>
            </a:extLst>
          </p:cNvPr>
          <p:cNvSpPr txBox="1"/>
          <p:nvPr/>
        </p:nvSpPr>
        <p:spPr>
          <a:xfrm>
            <a:off x="3635896" y="9022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frontend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2056A3-53BC-425D-BD81-B2DE12FC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459554"/>
            <a:ext cx="5347719" cy="29694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52A9C5-AD61-4F68-B3E3-DFF98487A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138273"/>
            <a:ext cx="4900752" cy="362950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D555FB8-AAD7-4BD5-8228-999259953C8D}"/>
              </a:ext>
            </a:extLst>
          </p:cNvPr>
          <p:cNvSpPr/>
          <p:nvPr/>
        </p:nvSpPr>
        <p:spPr>
          <a:xfrm>
            <a:off x="2555776" y="548680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C71AA2-CA52-4223-B1EB-08C6A307BD29}"/>
              </a:ext>
            </a:extLst>
          </p:cNvPr>
          <p:cNvSpPr/>
          <p:nvPr/>
        </p:nvSpPr>
        <p:spPr>
          <a:xfrm>
            <a:off x="6122276" y="3175592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9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77004A-8F60-4B6B-B7C1-DF5DA3427195}"/>
              </a:ext>
            </a:extLst>
          </p:cNvPr>
          <p:cNvSpPr txBox="1"/>
          <p:nvPr/>
        </p:nvSpPr>
        <p:spPr>
          <a:xfrm>
            <a:off x="3635896" y="9022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frontend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AA87A6-3CE5-4E48-AA41-6F2D57771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76672"/>
            <a:ext cx="6035563" cy="44961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12B3FEA-6C2C-4812-B78E-E8E59110085A}"/>
              </a:ext>
            </a:extLst>
          </p:cNvPr>
          <p:cNvSpPr/>
          <p:nvPr/>
        </p:nvSpPr>
        <p:spPr>
          <a:xfrm>
            <a:off x="4493438" y="636535"/>
            <a:ext cx="792088" cy="50681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16E4FA-DDE6-4DC3-BC15-C0344CC61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861048"/>
            <a:ext cx="2684930" cy="2896297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1A4FD0B-20BD-4279-B5D5-689CFE359A5F}"/>
              </a:ext>
            </a:extLst>
          </p:cNvPr>
          <p:cNvCxnSpPr/>
          <p:nvPr/>
        </p:nvCxnSpPr>
        <p:spPr>
          <a:xfrm>
            <a:off x="6156176" y="980728"/>
            <a:ext cx="1224136" cy="2736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52CCE-1B5A-4C3F-B6D3-4C804B13168A}"/>
              </a:ext>
            </a:extLst>
          </p:cNvPr>
          <p:cNvSpPr txBox="1"/>
          <p:nvPr/>
        </p:nvSpPr>
        <p:spPr>
          <a:xfrm>
            <a:off x="2771800" y="163371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Container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8C5C34-D0AB-442D-9DEC-FEBDED1091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43" b="70131"/>
          <a:stretch/>
        </p:blipFill>
        <p:spPr>
          <a:xfrm>
            <a:off x="1985404" y="1412776"/>
            <a:ext cx="1872208" cy="864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4DE82F-7E9B-4356-9033-79F4D44DE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84" r="53787"/>
          <a:stretch/>
        </p:blipFill>
        <p:spPr>
          <a:xfrm>
            <a:off x="5652120" y="2132856"/>
            <a:ext cx="1763688" cy="110845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17C1047-580C-425E-842F-AE3CC3456CCE}"/>
              </a:ext>
            </a:extLst>
          </p:cNvPr>
          <p:cNvSpPr/>
          <p:nvPr/>
        </p:nvSpPr>
        <p:spPr>
          <a:xfrm>
            <a:off x="3203848" y="3717032"/>
            <a:ext cx="21602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Nossa App</a:t>
            </a:r>
          </a:p>
          <a:p>
            <a:pPr algn="ctr"/>
            <a:endParaRPr lang="pt-PT" dirty="0"/>
          </a:p>
          <a:p>
            <a:pPr algn="ctr"/>
            <a:r>
              <a:rPr lang="pt-PT" dirty="0" err="1"/>
              <a:t>dbwebapp_image</a:t>
            </a:r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755C27-231C-413E-AD37-D8B4093918FB}"/>
              </a:ext>
            </a:extLst>
          </p:cNvPr>
          <p:cNvSpPr/>
          <p:nvPr/>
        </p:nvSpPr>
        <p:spPr>
          <a:xfrm>
            <a:off x="1475656" y="980728"/>
            <a:ext cx="6768752" cy="44644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059DEB-1961-4E37-8881-2DD9EC90BCB6}"/>
              </a:ext>
            </a:extLst>
          </p:cNvPr>
          <p:cNvSpPr/>
          <p:nvPr/>
        </p:nvSpPr>
        <p:spPr>
          <a:xfrm>
            <a:off x="4572000" y="61139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3000/</a:t>
            </a:r>
            <a:r>
              <a:rPr lang="pt-PT" dirty="0" err="1"/>
              <a:t>tcp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252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1403648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não foi implementado</a:t>
            </a:r>
          </a:p>
          <a:p>
            <a:r>
              <a:rPr lang="pt-PT"/>
              <a:t> 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/>
              <a:t>Códigos de erro</a:t>
            </a:r>
          </a:p>
        </p:txBody>
      </p:sp>
      <p:pic>
        <p:nvPicPr>
          <p:cNvPr id="3" name="Gráfico 2" descr="Rosto Triste com Preenchimento Sólido">
            <a:extLst>
              <a:ext uri="{FF2B5EF4-FFF2-40B4-BE49-F238E27FC236}">
                <a16:creationId xmlns:a16="http://schemas.microsoft.com/office/drawing/2014/main" id="{6D81BC7B-69E8-47BC-8E7A-EB3DD89BD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1144" y="1219611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BF479C6-A5A1-4A9C-9CFC-B46864E40FC0}"/>
              </a:ext>
            </a:extLst>
          </p:cNvPr>
          <p:cNvSpPr txBox="1"/>
          <p:nvPr/>
        </p:nvSpPr>
        <p:spPr>
          <a:xfrm>
            <a:off x="2771800" y="16337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593C0-7440-4327-BBF6-C96F98249452}"/>
              </a:ext>
            </a:extLst>
          </p:cNvPr>
          <p:cNvSpPr txBox="1"/>
          <p:nvPr/>
        </p:nvSpPr>
        <p:spPr>
          <a:xfrm>
            <a:off x="3311648" y="35079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DIFICULDADES</a:t>
            </a:r>
          </a:p>
        </p:txBody>
      </p:sp>
      <p:sp>
        <p:nvSpPr>
          <p:cNvPr id="2" name="Raio 1">
            <a:extLst>
              <a:ext uri="{FF2B5EF4-FFF2-40B4-BE49-F238E27FC236}">
                <a16:creationId xmlns:a16="http://schemas.microsoft.com/office/drawing/2014/main" id="{8567F4B2-D86B-4892-BC93-1E7E4A434358}"/>
              </a:ext>
            </a:extLst>
          </p:cNvPr>
          <p:cNvSpPr/>
          <p:nvPr/>
        </p:nvSpPr>
        <p:spPr>
          <a:xfrm>
            <a:off x="2123728" y="3332595"/>
            <a:ext cx="864096" cy="72008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Gráfico 10" descr="Rosto Sorrindo sem Preenchimento">
            <a:extLst>
              <a:ext uri="{FF2B5EF4-FFF2-40B4-BE49-F238E27FC236}">
                <a16:creationId xmlns:a16="http://schemas.microsoft.com/office/drawing/2014/main" id="{B1020C67-C991-4689-8AD8-A09D87ABC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8960" y="4797152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EA1AEA-7818-4980-A7F4-D8BD9BE84D86}"/>
              </a:ext>
            </a:extLst>
          </p:cNvPr>
          <p:cNvSpPr txBox="1"/>
          <p:nvPr/>
        </p:nvSpPr>
        <p:spPr>
          <a:xfrm>
            <a:off x="3366215" y="515719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foi bom!</a:t>
            </a:r>
          </a:p>
        </p:txBody>
      </p:sp>
    </p:spTree>
    <p:extLst>
      <p:ext uri="{BB962C8B-B14F-4D97-AF65-F5344CB8AC3E}">
        <p14:creationId xmlns:p14="http://schemas.microsoft.com/office/powerpoint/2010/main" val="20959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B27012B7-FBDD-4F1A-9EFD-2E1E9C02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2" t="18756" r="15690" b="22317"/>
          <a:stretch/>
        </p:blipFill>
        <p:spPr bwMode="auto">
          <a:xfrm>
            <a:off x="0" y="0"/>
            <a:ext cx="749985" cy="4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pca">
            <a:extLst>
              <a:ext uri="{FF2B5EF4-FFF2-40B4-BE49-F238E27FC236}">
                <a16:creationId xmlns:a16="http://schemas.microsoft.com/office/drawing/2014/main" id="{ABBEFA83-F3F4-4DCD-AC9D-B72E30686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21432" r="8163" b="34010"/>
          <a:stretch/>
        </p:blipFill>
        <p:spPr bwMode="auto">
          <a:xfrm>
            <a:off x="8028384" y="-11995"/>
            <a:ext cx="1116297" cy="4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35EC05-B57C-40DB-872D-6AC78FA4D359}"/>
              </a:ext>
            </a:extLst>
          </p:cNvPr>
          <p:cNvSpPr txBox="1"/>
          <p:nvPr/>
        </p:nvSpPr>
        <p:spPr>
          <a:xfrm>
            <a:off x="1259632" y="2204864"/>
            <a:ext cx="5683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uso do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dados na base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email</a:t>
            </a:r>
            <a:r>
              <a:rPr lang="pt-BR" dirty="0"/>
              <a:t> com recebimento e votação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execução com o frontend (destacar o login no bônus)</a:t>
            </a:r>
          </a:p>
        </p:txBody>
      </p:sp>
      <p:pic>
        <p:nvPicPr>
          <p:cNvPr id="10" name="Gráfico 9" descr="Rosto Sorrindo sem Preenchimento">
            <a:extLst>
              <a:ext uri="{FF2B5EF4-FFF2-40B4-BE49-F238E27FC236}">
                <a16:creationId xmlns:a16="http://schemas.microsoft.com/office/drawing/2014/main" id="{CAA19B38-3EFC-4ABD-A8C3-9F30AE474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2132" y="1690969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C22466-337C-4F3A-A3FB-A0130279B723}"/>
              </a:ext>
            </a:extLst>
          </p:cNvPr>
          <p:cNvSpPr txBox="1"/>
          <p:nvPr/>
        </p:nvSpPr>
        <p:spPr>
          <a:xfrm>
            <a:off x="2771800" y="163371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59440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1202</TotalTime>
  <Words>108</Words>
  <Application>Microsoft Office PowerPoint</Application>
  <PresentationFormat>Apresentação no Ecrã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Silvana Correa</dc:creator>
  <cp:lastModifiedBy>Silvana Correa</cp:lastModifiedBy>
  <cp:revision>14</cp:revision>
  <dcterms:created xsi:type="dcterms:W3CDTF">2018-05-12T11:39:25Z</dcterms:created>
  <dcterms:modified xsi:type="dcterms:W3CDTF">2019-06-29T11:09:12Z</dcterms:modified>
</cp:coreProperties>
</file>