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CE8C-04A8-A644-85EA-DC5A13CDC611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54AF-6D3B-334D-ADDE-1E47435882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2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54AF-6D3B-334D-ADDE-1E47435882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4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7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3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6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17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78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4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4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B2B4-3309-1740-B468-48FB33674246}" type="datetimeFigureOut">
              <a:rPr kumimoji="1" lang="ja-JP" altLang="en-US" smtClean="0"/>
              <a:t>7/30/17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D6C8-D909-1743-96F0-3E1CCF784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Figure 1</a:t>
            </a:r>
            <a:endParaRPr kumimoji="1" lang="ja-JP" altLang="en-US" dirty="0"/>
          </a:p>
        </p:txBody>
      </p:sp>
      <p:pic>
        <p:nvPicPr>
          <p:cNvPr id="6" name="Content Placeholder 5" descr="PSB_Figure 1 - Cell Specificit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" b="5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494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Figure 2</a:t>
            </a:r>
            <a:endParaRPr kumimoji="1" lang="ja-JP" altLang="en-US" dirty="0"/>
          </a:p>
        </p:txBody>
      </p:sp>
      <p:pic>
        <p:nvPicPr>
          <p:cNvPr id="4" name="Content Placeholder 3" descr="PSB_Figure 2 - Schemat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51" r="-29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3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Figure 3</a:t>
            </a:r>
            <a:endParaRPr kumimoji="1" lang="ja-JP" altLang="en-US" dirty="0"/>
          </a:p>
        </p:txBody>
      </p:sp>
      <p:pic>
        <p:nvPicPr>
          <p:cNvPr id="4" name="Content Placeholder 3" descr="PSB_Figure 3 - Accura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29" b="-50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2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Figure 4</a:t>
            </a:r>
            <a:endParaRPr kumimoji="1" lang="ja-JP" altLang="en-US" dirty="0"/>
          </a:p>
        </p:txBody>
      </p:sp>
      <p:pic>
        <p:nvPicPr>
          <p:cNvPr id="4" name="Content Placeholder 3" descr="PSB_Figure 4 - Cell Specifi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4" r="-3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8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Supplementary Fig 1</a:t>
            </a:r>
            <a:endParaRPr kumimoji="1" lang="ja-JP" altLang="en-US" dirty="0"/>
          </a:p>
        </p:txBody>
      </p:sp>
      <p:pic>
        <p:nvPicPr>
          <p:cNvPr id="4" name="Content Placeholder 3" descr="PSB_Supp - Tensor comple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66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80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Supplementary Fig 2</a:t>
            </a:r>
            <a:endParaRPr kumimoji="1" lang="ja-JP" altLang="en-US" dirty="0"/>
          </a:p>
        </p:txBody>
      </p:sp>
      <p:pic>
        <p:nvPicPr>
          <p:cNvPr id="4" name="Content Placeholder 3" descr="PSB_Supp - Scat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01" r="-410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63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Supplementary Fig 3</a:t>
            </a:r>
            <a:endParaRPr kumimoji="1" lang="ja-JP" altLang="en-US" dirty="0"/>
          </a:p>
        </p:txBody>
      </p:sp>
      <p:pic>
        <p:nvPicPr>
          <p:cNvPr id="4" name="Content Placeholder 3" descr="PSB_Supp - DEG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68" b="-5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181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Supplementary Fig 4</a:t>
            </a:r>
            <a:endParaRPr kumimoji="1" lang="ja-JP" altLang="en-US" dirty="0"/>
          </a:p>
        </p:txBody>
      </p:sp>
      <p:pic>
        <p:nvPicPr>
          <p:cNvPr id="4" name="Content Placeholder 3" descr="PSB_Supp - Entity-Specific Accura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23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Supplementary Fig 5</a:t>
            </a:r>
            <a:endParaRPr kumimoji="1" lang="ja-JP" altLang="en-US" dirty="0"/>
          </a:p>
        </p:txBody>
      </p:sp>
      <p:pic>
        <p:nvPicPr>
          <p:cNvPr id="4" name="Content Placeholder 3" descr="PSB_Supp - Cell Specifi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7" r="-4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797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Macintosh PowerPoint</Application>
  <PresentationFormat>On-screen Show (4:3)</PresentationFormat>
  <Paragraphs>10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Figure 1</vt:lpstr>
      <vt:lpstr>Figure 2</vt:lpstr>
      <vt:lpstr>Figure 3</vt:lpstr>
      <vt:lpstr>Figure 4</vt:lpstr>
      <vt:lpstr>Supplementary Fig 1</vt:lpstr>
      <vt:lpstr>Supplementary Fig 2</vt:lpstr>
      <vt:lpstr>Supplementary Fig 3</vt:lpstr>
      <vt:lpstr>Supplementary Fig 4</vt:lpstr>
      <vt:lpstr>Supplementary Fig 5</vt:lpstr>
    </vt:vector>
  </TitlesOfParts>
  <Manager/>
  <Company>New York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Rachel Hodos</dc:creator>
  <cp:keywords/>
  <dc:description/>
  <cp:lastModifiedBy>Rachel Hodos</cp:lastModifiedBy>
  <cp:revision>8</cp:revision>
  <dcterms:created xsi:type="dcterms:W3CDTF">2017-07-30T06:05:29Z</dcterms:created>
  <dcterms:modified xsi:type="dcterms:W3CDTF">2017-07-30T06:12:07Z</dcterms:modified>
  <cp:category/>
</cp:coreProperties>
</file>